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629" r:id="rId2"/>
    <p:sldId id="616" r:id="rId3"/>
    <p:sldId id="617" r:id="rId4"/>
    <p:sldId id="618" r:id="rId5"/>
    <p:sldId id="619" r:id="rId6"/>
    <p:sldId id="620" r:id="rId7"/>
    <p:sldId id="621" r:id="rId8"/>
    <p:sldId id="622" r:id="rId9"/>
    <p:sldId id="623" r:id="rId10"/>
    <p:sldId id="624" r:id="rId11"/>
    <p:sldId id="625" r:id="rId12"/>
    <p:sldId id="626" r:id="rId13"/>
    <p:sldId id="627" r:id="rId14"/>
    <p:sldId id="599" r:id="rId15"/>
    <p:sldId id="603" r:id="rId16"/>
    <p:sldId id="580" r:id="rId17"/>
    <p:sldId id="585" r:id="rId18"/>
    <p:sldId id="604" r:id="rId19"/>
    <p:sldId id="586" r:id="rId20"/>
    <p:sldId id="607" r:id="rId21"/>
    <p:sldId id="605" r:id="rId22"/>
    <p:sldId id="587" r:id="rId23"/>
    <p:sldId id="589" r:id="rId24"/>
    <p:sldId id="611" r:id="rId25"/>
    <p:sldId id="591" r:id="rId26"/>
    <p:sldId id="610" r:id="rId27"/>
    <p:sldId id="613" r:id="rId28"/>
    <p:sldId id="628" r:id="rId29"/>
    <p:sldId id="612" r:id="rId30"/>
    <p:sldId id="602" r:id="rId31"/>
    <p:sldId id="600" r:id="rId32"/>
    <p:sldId id="592" r:id="rId33"/>
    <p:sldId id="614" r:id="rId34"/>
    <p:sldId id="609" r:id="rId35"/>
    <p:sldId id="606" r:id="rId36"/>
    <p:sldId id="608" r:id="rId37"/>
    <p:sldId id="593" r:id="rId38"/>
    <p:sldId id="590" r:id="rId39"/>
    <p:sldId id="594" r:id="rId40"/>
    <p:sldId id="571" r:id="rId41"/>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6E3E"/>
    <a:srgbClr val="52361E"/>
    <a:srgbClr val="D3A577"/>
    <a:srgbClr val="83C937"/>
    <a:srgbClr val="FFE9D9"/>
    <a:srgbClr val="FFCC99"/>
    <a:srgbClr val="006BB4"/>
    <a:srgbClr val="53B9FF"/>
    <a:srgbClr val="0099FF"/>
    <a:srgbClr val="D8B0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87227" autoAdjust="0"/>
  </p:normalViewPr>
  <p:slideViewPr>
    <p:cSldViewPr snapToGrid="0">
      <p:cViewPr varScale="1">
        <p:scale>
          <a:sx n="69" d="100"/>
          <a:sy n="69" d="100"/>
        </p:scale>
        <p:origin x="534" y="60"/>
      </p:cViewPr>
      <p:guideLst>
        <p:guide orient="horz" pos="2183"/>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D3EC59-2723-49EE-A896-936449DC836B}" type="datetimeFigureOut">
              <a:rPr lang="tr-TR" smtClean="0"/>
              <a:t>6.12.2021</a:t>
            </a:fld>
            <a:endParaRPr lang="tr-TR"/>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17E91E7-5897-4BA0-899A-7DFEB1D6FE93}" type="slidenum">
              <a:rPr lang="tr-TR" smtClean="0"/>
              <a:t>‹#›</a:t>
            </a:fld>
            <a:endParaRPr lang="tr-TR"/>
          </a:p>
        </p:txBody>
      </p:sp>
    </p:spTree>
    <p:extLst>
      <p:ext uri="{BB962C8B-B14F-4D97-AF65-F5344CB8AC3E}">
        <p14:creationId xmlns:p14="http://schemas.microsoft.com/office/powerpoint/2010/main" val="24390259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7C550D-A09B-437E-8439-55E9503CED4A}" type="datetimeFigureOut">
              <a:rPr lang="id-ID" smtClean="0"/>
              <a:pPr/>
              <a:t>06/12/2021</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25346E-21C3-4022-BB21-0A02FE7E0A36}" type="slidenum">
              <a:rPr lang="id-ID" smtClean="0"/>
              <a:pPr/>
              <a:t>‹#›</a:t>
            </a:fld>
            <a:endParaRPr lang="id-ID"/>
          </a:p>
        </p:txBody>
      </p:sp>
    </p:spTree>
    <p:extLst>
      <p:ext uri="{BB962C8B-B14F-4D97-AF65-F5344CB8AC3E}">
        <p14:creationId xmlns:p14="http://schemas.microsoft.com/office/powerpoint/2010/main" val="3837802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4D5FB0E7-BC4B-49DE-A695-42E0A7840E57}" type="datetime1">
              <a:rPr lang="id-ID" smtClean="0"/>
              <a:pPr/>
              <a:t>06/12/2021</a:t>
            </a:fld>
            <a:endParaRPr lang="id-ID"/>
          </a:p>
        </p:txBody>
      </p:sp>
      <p:sp>
        <p:nvSpPr>
          <p:cNvPr id="5" name="Footer Placeholder 4"/>
          <p:cNvSpPr>
            <a:spLocks noGrp="1"/>
          </p:cNvSpPr>
          <p:nvPr>
            <p:ph type="ftr" sz="quarter" idx="11"/>
          </p:nvPr>
        </p:nvSpPr>
        <p:spPr/>
        <p:txBody>
          <a:bodyPr/>
          <a:lstStyle/>
          <a:p>
            <a:r>
              <a:rPr lang="id-ID" smtClean="0"/>
              <a:t>www.rehberlikservisim.com</a:t>
            </a:r>
            <a:endParaRPr lang="id-ID"/>
          </a:p>
        </p:txBody>
      </p:sp>
      <p:sp>
        <p:nvSpPr>
          <p:cNvPr id="6" name="Slide Number Placeholder 5"/>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90967060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795207-CBC6-4A62-92F2-02F2C11B27F2}" type="datetime1">
              <a:rPr lang="id-ID" smtClean="0"/>
              <a:pPr/>
              <a:t>06/12/2021</a:t>
            </a:fld>
            <a:endParaRPr lang="id-ID"/>
          </a:p>
        </p:txBody>
      </p:sp>
      <p:sp>
        <p:nvSpPr>
          <p:cNvPr id="3" name="Footer Placeholder 2"/>
          <p:cNvSpPr>
            <a:spLocks noGrp="1"/>
          </p:cNvSpPr>
          <p:nvPr>
            <p:ph type="ftr" sz="quarter" idx="11"/>
          </p:nvPr>
        </p:nvSpPr>
        <p:spPr/>
        <p:txBody>
          <a:bodyPr/>
          <a:lstStyle/>
          <a:p>
            <a:r>
              <a:rPr lang="id-ID" smtClean="0"/>
              <a:t>www.rehberlikservisim.com</a:t>
            </a:r>
            <a:endParaRPr lang="id-ID"/>
          </a:p>
        </p:txBody>
      </p:sp>
      <p:sp>
        <p:nvSpPr>
          <p:cNvPr id="4" name="Slide Number Placeholder 3"/>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176290102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ockup">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3E036286-B921-49BB-9BE0-57D10DF90AE2}" type="datetime1">
              <a:rPr lang="id-ID" smtClean="0"/>
              <a:pPr/>
              <a:t>06/12/2021</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6" name="Picture Placeholder 6"/>
          <p:cNvSpPr>
            <a:spLocks noGrp="1"/>
          </p:cNvSpPr>
          <p:nvPr>
            <p:ph type="pic" sz="quarter" idx="13"/>
          </p:nvPr>
        </p:nvSpPr>
        <p:spPr>
          <a:xfrm>
            <a:off x="4695825" y="2143125"/>
            <a:ext cx="2743200" cy="3609975"/>
          </a:xfrm>
          <a:prstGeom prst="rect">
            <a:avLst/>
          </a:prstGeom>
        </p:spPr>
        <p:txBody>
          <a:bodyPr/>
          <a:lstStyle/>
          <a:p>
            <a:endParaRPr lang="id-ID"/>
          </a:p>
        </p:txBody>
      </p:sp>
    </p:spTree>
    <p:extLst>
      <p:ext uri="{BB962C8B-B14F-4D97-AF65-F5344CB8AC3E}">
        <p14:creationId xmlns:p14="http://schemas.microsoft.com/office/powerpoint/2010/main" val="28198737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Mockup">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28C6DCC1-7AD4-417B-B103-D26704E2B84B}" type="datetime1">
              <a:rPr lang="id-ID" smtClean="0"/>
              <a:pPr/>
              <a:t>06/12/2021</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7" name="Picture Placeholder 6"/>
          <p:cNvSpPr>
            <a:spLocks noGrp="1"/>
          </p:cNvSpPr>
          <p:nvPr>
            <p:ph type="pic" sz="quarter" idx="13"/>
          </p:nvPr>
        </p:nvSpPr>
        <p:spPr>
          <a:xfrm>
            <a:off x="7679666" y="1933036"/>
            <a:ext cx="2621951" cy="2747752"/>
          </a:xfrm>
          <a:custGeom>
            <a:avLst/>
            <a:gdLst>
              <a:gd name="connsiteX0" fmla="*/ 0 w 1397000"/>
              <a:gd name="connsiteY0" fmla="*/ 0 h 2730500"/>
              <a:gd name="connsiteX1" fmla="*/ 1397000 w 1397000"/>
              <a:gd name="connsiteY1" fmla="*/ 0 h 2730500"/>
              <a:gd name="connsiteX2" fmla="*/ 1397000 w 1397000"/>
              <a:gd name="connsiteY2" fmla="*/ 2730500 h 2730500"/>
              <a:gd name="connsiteX3" fmla="*/ 0 w 1397000"/>
              <a:gd name="connsiteY3" fmla="*/ 2730500 h 2730500"/>
              <a:gd name="connsiteX4" fmla="*/ 0 w 1397000"/>
              <a:gd name="connsiteY4" fmla="*/ 0 h 2730500"/>
              <a:gd name="connsiteX0" fmla="*/ 0 w 2414917"/>
              <a:gd name="connsiteY0" fmla="*/ 0 h 2730500"/>
              <a:gd name="connsiteX1" fmla="*/ 1397000 w 2414917"/>
              <a:gd name="connsiteY1" fmla="*/ 0 h 2730500"/>
              <a:gd name="connsiteX2" fmla="*/ 2414917 w 2414917"/>
              <a:gd name="connsiteY2" fmla="*/ 2316432 h 2730500"/>
              <a:gd name="connsiteX3" fmla="*/ 0 w 2414917"/>
              <a:gd name="connsiteY3" fmla="*/ 2730500 h 2730500"/>
              <a:gd name="connsiteX4" fmla="*/ 0 w 2414917"/>
              <a:gd name="connsiteY4" fmla="*/ 0 h 2730500"/>
              <a:gd name="connsiteX0" fmla="*/ 0 w 2414917"/>
              <a:gd name="connsiteY0" fmla="*/ 86264 h 2816764"/>
              <a:gd name="connsiteX1" fmla="*/ 1095076 w 2414917"/>
              <a:gd name="connsiteY1" fmla="*/ 0 h 2816764"/>
              <a:gd name="connsiteX2" fmla="*/ 2414917 w 2414917"/>
              <a:gd name="connsiteY2" fmla="*/ 2402696 h 2816764"/>
              <a:gd name="connsiteX3" fmla="*/ 0 w 2414917"/>
              <a:gd name="connsiteY3" fmla="*/ 2816764 h 2816764"/>
              <a:gd name="connsiteX4" fmla="*/ 0 w 2414917"/>
              <a:gd name="connsiteY4" fmla="*/ 86264 h 2816764"/>
              <a:gd name="connsiteX0" fmla="*/ 0 w 2621951"/>
              <a:gd name="connsiteY0" fmla="*/ 258792 h 2816764"/>
              <a:gd name="connsiteX1" fmla="*/ 1302110 w 2621951"/>
              <a:gd name="connsiteY1" fmla="*/ 0 h 2816764"/>
              <a:gd name="connsiteX2" fmla="*/ 2621951 w 2621951"/>
              <a:gd name="connsiteY2" fmla="*/ 2402696 h 2816764"/>
              <a:gd name="connsiteX3" fmla="*/ 207034 w 2621951"/>
              <a:gd name="connsiteY3" fmla="*/ 2816764 h 2816764"/>
              <a:gd name="connsiteX4" fmla="*/ 0 w 2621951"/>
              <a:gd name="connsiteY4" fmla="*/ 258792 h 2816764"/>
              <a:gd name="connsiteX0" fmla="*/ 0 w 2621951"/>
              <a:gd name="connsiteY0" fmla="*/ 258792 h 2747752"/>
              <a:gd name="connsiteX1" fmla="*/ 1302110 w 2621951"/>
              <a:gd name="connsiteY1" fmla="*/ 0 h 2747752"/>
              <a:gd name="connsiteX2" fmla="*/ 2621951 w 2621951"/>
              <a:gd name="connsiteY2" fmla="*/ 2402696 h 2747752"/>
              <a:gd name="connsiteX3" fmla="*/ 1337094 w 2621951"/>
              <a:gd name="connsiteY3" fmla="*/ 2747752 h 2747752"/>
              <a:gd name="connsiteX4" fmla="*/ 0 w 2621951"/>
              <a:gd name="connsiteY4" fmla="*/ 258792 h 274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1951" h="2747752">
                <a:moveTo>
                  <a:pt x="0" y="258792"/>
                </a:moveTo>
                <a:lnTo>
                  <a:pt x="1302110" y="0"/>
                </a:lnTo>
                <a:lnTo>
                  <a:pt x="2621951" y="2402696"/>
                </a:lnTo>
                <a:lnTo>
                  <a:pt x="1337094" y="2747752"/>
                </a:lnTo>
                <a:lnTo>
                  <a:pt x="0" y="258792"/>
                </a:lnTo>
                <a:close/>
              </a:path>
            </a:pathLst>
          </a:custGeom>
        </p:spPr>
        <p:txBody>
          <a:bodyPr/>
          <a:lstStyle>
            <a:lvl1pPr>
              <a:defRPr sz="1800"/>
            </a:lvl1pPr>
          </a:lstStyle>
          <a:p>
            <a:endParaRPr lang="id-ID" dirty="0"/>
          </a:p>
        </p:txBody>
      </p:sp>
    </p:spTree>
    <p:extLst>
      <p:ext uri="{BB962C8B-B14F-4D97-AF65-F5344CB8AC3E}">
        <p14:creationId xmlns:p14="http://schemas.microsoft.com/office/powerpoint/2010/main" val="298630975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Mockup">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4916722A-D30A-4889-A689-89E1AAAE147A}" type="datetime1">
              <a:rPr lang="id-ID" smtClean="0"/>
              <a:pPr/>
              <a:t>06/12/2021</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8" name="Picture Placeholder 6"/>
          <p:cNvSpPr>
            <a:spLocks noGrp="1"/>
          </p:cNvSpPr>
          <p:nvPr>
            <p:ph type="pic" sz="quarter" idx="13"/>
          </p:nvPr>
        </p:nvSpPr>
        <p:spPr>
          <a:xfrm>
            <a:off x="533400" y="1803406"/>
            <a:ext cx="1701800" cy="2522538"/>
          </a:xfrm>
          <a:prstGeom prst="rect">
            <a:avLst/>
          </a:prstGeom>
        </p:spPr>
        <p:txBody>
          <a:bodyPr/>
          <a:lstStyle/>
          <a:p>
            <a:endParaRPr lang="id-ID"/>
          </a:p>
        </p:txBody>
      </p:sp>
      <p:sp>
        <p:nvSpPr>
          <p:cNvPr id="9" name="Picture Placeholder 6"/>
          <p:cNvSpPr>
            <a:spLocks noGrp="1"/>
          </p:cNvSpPr>
          <p:nvPr>
            <p:ph type="pic" sz="quarter" idx="14"/>
          </p:nvPr>
        </p:nvSpPr>
        <p:spPr>
          <a:xfrm>
            <a:off x="2201334" y="1930406"/>
            <a:ext cx="1659466" cy="2988205"/>
          </a:xfrm>
          <a:prstGeom prst="rect">
            <a:avLst/>
          </a:prstGeom>
        </p:spPr>
        <p:txBody>
          <a:bodyPr/>
          <a:lstStyle/>
          <a:p>
            <a:endParaRPr lang="id-ID"/>
          </a:p>
        </p:txBody>
      </p:sp>
    </p:spTree>
    <p:extLst>
      <p:ext uri="{BB962C8B-B14F-4D97-AF65-F5344CB8AC3E}">
        <p14:creationId xmlns:p14="http://schemas.microsoft.com/office/powerpoint/2010/main" val="125269164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Mockup">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5C0FE783-D177-4971-8751-4804BBCE4EE9}" type="datetime1">
              <a:rPr lang="id-ID" smtClean="0"/>
              <a:pPr/>
              <a:t>06/12/2021</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10" name="Picture Placeholder 2"/>
          <p:cNvSpPr>
            <a:spLocks noGrp="1"/>
          </p:cNvSpPr>
          <p:nvPr>
            <p:ph type="pic" sz="quarter" idx="15"/>
          </p:nvPr>
        </p:nvSpPr>
        <p:spPr>
          <a:xfrm>
            <a:off x="7888754" y="1746120"/>
            <a:ext cx="1926195" cy="2873225"/>
          </a:xfrm>
        </p:spPr>
        <p:txBody>
          <a:bodyPr/>
          <a:lstStyle/>
          <a:p>
            <a:endParaRPr lang="id-ID"/>
          </a:p>
        </p:txBody>
      </p:sp>
    </p:spTree>
    <p:extLst>
      <p:ext uri="{BB962C8B-B14F-4D97-AF65-F5344CB8AC3E}">
        <p14:creationId xmlns:p14="http://schemas.microsoft.com/office/powerpoint/2010/main" val="80599514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Mockup">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65A66FDC-8A57-4144-861C-3A610E436384}" type="datetime1">
              <a:rPr lang="id-ID" smtClean="0"/>
              <a:pPr/>
              <a:t>06/12/2021</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7" name="Picture Placeholder 2"/>
          <p:cNvSpPr>
            <a:spLocks noGrp="1"/>
          </p:cNvSpPr>
          <p:nvPr>
            <p:ph type="pic" sz="quarter" idx="13"/>
          </p:nvPr>
        </p:nvSpPr>
        <p:spPr>
          <a:xfrm>
            <a:off x="1308101" y="1986809"/>
            <a:ext cx="2908300" cy="3927909"/>
          </a:xfrm>
        </p:spPr>
        <p:txBody>
          <a:bodyPr/>
          <a:lstStyle/>
          <a:p>
            <a:endParaRPr lang="id-ID"/>
          </a:p>
        </p:txBody>
      </p:sp>
    </p:spTree>
    <p:extLst>
      <p:ext uri="{BB962C8B-B14F-4D97-AF65-F5344CB8AC3E}">
        <p14:creationId xmlns:p14="http://schemas.microsoft.com/office/powerpoint/2010/main" val="75137613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Mockup">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802B403E-3D20-4F14-85EC-AE43006CFCA9}" type="datetime1">
              <a:rPr lang="id-ID" smtClean="0"/>
              <a:pPr/>
              <a:t>06/12/2021</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10" name="Picture Placeholder 8"/>
          <p:cNvSpPr>
            <a:spLocks noGrp="1"/>
          </p:cNvSpPr>
          <p:nvPr>
            <p:ph type="pic" sz="quarter" idx="15"/>
          </p:nvPr>
        </p:nvSpPr>
        <p:spPr>
          <a:xfrm>
            <a:off x="7466203" y="3086521"/>
            <a:ext cx="4230497" cy="3211512"/>
          </a:xfrm>
        </p:spPr>
        <p:txBody>
          <a:bodyPr/>
          <a:lstStyle/>
          <a:p>
            <a:endParaRPr lang="id-ID"/>
          </a:p>
        </p:txBody>
      </p:sp>
      <p:sp>
        <p:nvSpPr>
          <p:cNvPr id="11" name="Picture Placeholder 8"/>
          <p:cNvSpPr>
            <a:spLocks noGrp="1"/>
          </p:cNvSpPr>
          <p:nvPr>
            <p:ph type="pic" sz="quarter" idx="16"/>
          </p:nvPr>
        </p:nvSpPr>
        <p:spPr>
          <a:xfrm>
            <a:off x="5491847" y="1690688"/>
            <a:ext cx="4457700" cy="3363912"/>
          </a:xfrm>
        </p:spPr>
        <p:txBody>
          <a:bodyPr/>
          <a:lstStyle/>
          <a:p>
            <a:endParaRPr lang="id-ID"/>
          </a:p>
        </p:txBody>
      </p:sp>
    </p:spTree>
    <p:extLst>
      <p:ext uri="{BB962C8B-B14F-4D97-AF65-F5344CB8AC3E}">
        <p14:creationId xmlns:p14="http://schemas.microsoft.com/office/powerpoint/2010/main" val="5767383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 Picture Placeholder">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D8AF370D-3C31-45E6-AF18-8DF2F3AC541C}" type="datetime1">
              <a:rPr lang="id-ID" smtClean="0"/>
              <a:pPr/>
              <a:t>06/12/2021</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6" name="Picture Placeholder 2"/>
          <p:cNvSpPr>
            <a:spLocks noGrp="1"/>
          </p:cNvSpPr>
          <p:nvPr>
            <p:ph type="pic" sz="quarter" idx="13"/>
          </p:nvPr>
        </p:nvSpPr>
        <p:spPr>
          <a:xfrm>
            <a:off x="1222375" y="1623695"/>
            <a:ext cx="3106738" cy="2016211"/>
          </a:xfrm>
          <a:prstGeom prst="rect">
            <a:avLst/>
          </a:prstGeom>
        </p:spPr>
        <p:txBody>
          <a:bodyPr>
            <a:normAutofit/>
          </a:bodyPr>
          <a:lstStyle>
            <a:lvl1pPr>
              <a:defRPr sz="1800">
                <a:solidFill>
                  <a:schemeClr val="tx2"/>
                </a:solidFill>
              </a:defRPr>
            </a:lvl1pPr>
          </a:lstStyle>
          <a:p>
            <a:endParaRPr lang="id-ID"/>
          </a:p>
        </p:txBody>
      </p:sp>
      <p:sp>
        <p:nvSpPr>
          <p:cNvPr id="7" name="Picture Placeholder 2"/>
          <p:cNvSpPr>
            <a:spLocks noGrp="1"/>
          </p:cNvSpPr>
          <p:nvPr>
            <p:ph type="pic" sz="quarter" idx="14"/>
          </p:nvPr>
        </p:nvSpPr>
        <p:spPr>
          <a:xfrm>
            <a:off x="4533786" y="1623695"/>
            <a:ext cx="3106738" cy="2016211"/>
          </a:xfrm>
          <a:prstGeom prst="rect">
            <a:avLst/>
          </a:prstGeom>
        </p:spPr>
        <p:txBody>
          <a:bodyPr>
            <a:normAutofit/>
          </a:bodyPr>
          <a:lstStyle>
            <a:lvl1pPr>
              <a:defRPr sz="1800">
                <a:solidFill>
                  <a:schemeClr val="tx2"/>
                </a:solidFill>
              </a:defRPr>
            </a:lvl1pPr>
          </a:lstStyle>
          <a:p>
            <a:endParaRPr lang="id-ID"/>
          </a:p>
        </p:txBody>
      </p:sp>
      <p:sp>
        <p:nvSpPr>
          <p:cNvPr id="8" name="Picture Placeholder 2"/>
          <p:cNvSpPr>
            <a:spLocks noGrp="1"/>
          </p:cNvSpPr>
          <p:nvPr>
            <p:ph type="pic" sz="quarter" idx="15"/>
          </p:nvPr>
        </p:nvSpPr>
        <p:spPr>
          <a:xfrm>
            <a:off x="7858048" y="1623695"/>
            <a:ext cx="3106738" cy="2016211"/>
          </a:xfrm>
          <a:prstGeom prst="rect">
            <a:avLst/>
          </a:prstGeom>
        </p:spPr>
        <p:txBody>
          <a:bodyPr>
            <a:normAutofit/>
          </a:bodyPr>
          <a:lstStyle>
            <a:lvl1pPr>
              <a:defRPr sz="1800">
                <a:solidFill>
                  <a:schemeClr val="tx2"/>
                </a:solidFill>
              </a:defRPr>
            </a:lvl1pPr>
          </a:lstStyle>
          <a:p>
            <a:endParaRPr lang="id-ID"/>
          </a:p>
        </p:txBody>
      </p:sp>
      <p:sp>
        <p:nvSpPr>
          <p:cNvPr id="9" name="Picture Placeholder 2"/>
          <p:cNvSpPr>
            <a:spLocks noGrp="1"/>
          </p:cNvSpPr>
          <p:nvPr>
            <p:ph type="pic" sz="quarter" idx="16"/>
          </p:nvPr>
        </p:nvSpPr>
        <p:spPr>
          <a:xfrm>
            <a:off x="1222375" y="3855609"/>
            <a:ext cx="3106738" cy="2016211"/>
          </a:xfrm>
          <a:prstGeom prst="rect">
            <a:avLst/>
          </a:prstGeom>
        </p:spPr>
        <p:txBody>
          <a:bodyPr>
            <a:normAutofit/>
          </a:bodyPr>
          <a:lstStyle>
            <a:lvl1pPr>
              <a:defRPr sz="1800">
                <a:solidFill>
                  <a:schemeClr val="tx2"/>
                </a:solidFill>
              </a:defRPr>
            </a:lvl1pPr>
          </a:lstStyle>
          <a:p>
            <a:endParaRPr lang="id-ID"/>
          </a:p>
        </p:txBody>
      </p:sp>
      <p:sp>
        <p:nvSpPr>
          <p:cNvPr id="10" name="Picture Placeholder 2"/>
          <p:cNvSpPr>
            <a:spLocks noGrp="1"/>
          </p:cNvSpPr>
          <p:nvPr>
            <p:ph type="pic" sz="quarter" idx="17"/>
          </p:nvPr>
        </p:nvSpPr>
        <p:spPr>
          <a:xfrm>
            <a:off x="4533786" y="3855609"/>
            <a:ext cx="3106738" cy="2016211"/>
          </a:xfrm>
          <a:prstGeom prst="rect">
            <a:avLst/>
          </a:prstGeom>
        </p:spPr>
        <p:txBody>
          <a:bodyPr>
            <a:normAutofit/>
          </a:bodyPr>
          <a:lstStyle>
            <a:lvl1pPr>
              <a:defRPr sz="1800">
                <a:solidFill>
                  <a:schemeClr val="tx2"/>
                </a:solidFill>
              </a:defRPr>
            </a:lvl1pPr>
          </a:lstStyle>
          <a:p>
            <a:endParaRPr lang="id-ID"/>
          </a:p>
        </p:txBody>
      </p:sp>
      <p:sp>
        <p:nvSpPr>
          <p:cNvPr id="11" name="Picture Placeholder 2"/>
          <p:cNvSpPr>
            <a:spLocks noGrp="1"/>
          </p:cNvSpPr>
          <p:nvPr>
            <p:ph type="pic" sz="quarter" idx="18"/>
          </p:nvPr>
        </p:nvSpPr>
        <p:spPr>
          <a:xfrm>
            <a:off x="7858048" y="3855609"/>
            <a:ext cx="3106738" cy="2016211"/>
          </a:xfrm>
          <a:prstGeom prst="rect">
            <a:avLst/>
          </a:prstGeom>
        </p:spPr>
        <p:txBody>
          <a:bodyPr>
            <a:normAutofit/>
          </a:bodyPr>
          <a:lstStyle>
            <a:lvl1pPr>
              <a:defRPr sz="1800">
                <a:solidFill>
                  <a:schemeClr val="tx2"/>
                </a:solidFill>
              </a:defRPr>
            </a:lvl1pPr>
          </a:lstStyle>
          <a:p>
            <a:endParaRPr lang="id-ID"/>
          </a:p>
        </p:txBody>
      </p:sp>
    </p:spTree>
    <p:extLst>
      <p:ext uri="{BB962C8B-B14F-4D97-AF65-F5344CB8AC3E}">
        <p14:creationId xmlns:p14="http://schemas.microsoft.com/office/powerpoint/2010/main" val="178104251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Picture Placeholder">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D8A920D6-503D-4392-A3A9-51C5037D7077}" type="datetime1">
              <a:rPr lang="id-ID" smtClean="0"/>
              <a:pPr/>
              <a:t>06/12/2021</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12" name="Picture Placeholder 11"/>
          <p:cNvSpPr>
            <a:spLocks noGrp="1"/>
          </p:cNvSpPr>
          <p:nvPr>
            <p:ph type="pic" sz="quarter" idx="13"/>
          </p:nvPr>
        </p:nvSpPr>
        <p:spPr>
          <a:xfrm>
            <a:off x="916105" y="1657581"/>
            <a:ext cx="2232000" cy="3600000"/>
          </a:xfrm>
          <a:prstGeom prst="rect">
            <a:avLst/>
          </a:prstGeom>
        </p:spPr>
        <p:txBody>
          <a:bodyPr/>
          <a:lstStyle/>
          <a:p>
            <a:endParaRPr lang="id-ID"/>
          </a:p>
        </p:txBody>
      </p:sp>
      <p:sp>
        <p:nvSpPr>
          <p:cNvPr id="13" name="Picture Placeholder 11"/>
          <p:cNvSpPr>
            <a:spLocks noGrp="1"/>
          </p:cNvSpPr>
          <p:nvPr>
            <p:ph type="pic" sz="quarter" idx="14"/>
          </p:nvPr>
        </p:nvSpPr>
        <p:spPr>
          <a:xfrm>
            <a:off x="3619863" y="1657581"/>
            <a:ext cx="2232000" cy="3600000"/>
          </a:xfrm>
          <a:prstGeom prst="rect">
            <a:avLst/>
          </a:prstGeom>
        </p:spPr>
        <p:txBody>
          <a:bodyPr/>
          <a:lstStyle/>
          <a:p>
            <a:endParaRPr lang="id-ID"/>
          </a:p>
        </p:txBody>
      </p:sp>
      <p:sp>
        <p:nvSpPr>
          <p:cNvPr id="14" name="Picture Placeholder 11"/>
          <p:cNvSpPr>
            <a:spLocks noGrp="1"/>
          </p:cNvSpPr>
          <p:nvPr>
            <p:ph type="pic" sz="quarter" idx="15"/>
          </p:nvPr>
        </p:nvSpPr>
        <p:spPr>
          <a:xfrm>
            <a:off x="6313606" y="1657581"/>
            <a:ext cx="2232000" cy="3600000"/>
          </a:xfrm>
          <a:prstGeom prst="rect">
            <a:avLst/>
          </a:prstGeom>
        </p:spPr>
        <p:txBody>
          <a:bodyPr/>
          <a:lstStyle/>
          <a:p>
            <a:endParaRPr lang="id-ID"/>
          </a:p>
        </p:txBody>
      </p:sp>
      <p:sp>
        <p:nvSpPr>
          <p:cNvPr id="15" name="Picture Placeholder 11"/>
          <p:cNvSpPr>
            <a:spLocks noGrp="1"/>
          </p:cNvSpPr>
          <p:nvPr>
            <p:ph type="pic" sz="quarter" idx="16"/>
          </p:nvPr>
        </p:nvSpPr>
        <p:spPr>
          <a:xfrm>
            <a:off x="9019229" y="1657581"/>
            <a:ext cx="2232000" cy="3600000"/>
          </a:xfrm>
          <a:prstGeom prst="rect">
            <a:avLst/>
          </a:prstGeom>
        </p:spPr>
        <p:txBody>
          <a:bodyPr/>
          <a:lstStyle/>
          <a:p>
            <a:endParaRPr lang="id-ID"/>
          </a:p>
        </p:txBody>
      </p:sp>
    </p:spTree>
    <p:extLst>
      <p:ext uri="{BB962C8B-B14F-4D97-AF65-F5344CB8AC3E}">
        <p14:creationId xmlns:p14="http://schemas.microsoft.com/office/powerpoint/2010/main" val="259387629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Picture Placeholder">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0364F7B6-F478-4182-8EF6-FF58568DEACD}" type="datetime1">
              <a:rPr lang="id-ID" smtClean="0"/>
              <a:pPr/>
              <a:t>06/12/2021</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10" name="Picture Placeholder 6"/>
          <p:cNvSpPr>
            <a:spLocks noGrp="1"/>
          </p:cNvSpPr>
          <p:nvPr>
            <p:ph type="pic" sz="quarter" idx="13"/>
          </p:nvPr>
        </p:nvSpPr>
        <p:spPr>
          <a:xfrm>
            <a:off x="6305095" y="1834271"/>
            <a:ext cx="4932000" cy="3600000"/>
          </a:xfrm>
          <a:prstGeom prst="rect">
            <a:avLst/>
          </a:prstGeom>
        </p:spPr>
      </p:sp>
      <p:sp>
        <p:nvSpPr>
          <p:cNvPr id="11" name="Picture Placeholder 7"/>
          <p:cNvSpPr>
            <a:spLocks noGrp="1"/>
          </p:cNvSpPr>
          <p:nvPr>
            <p:ph type="pic" sz="quarter" idx="14"/>
          </p:nvPr>
        </p:nvSpPr>
        <p:spPr>
          <a:xfrm>
            <a:off x="901531" y="1834271"/>
            <a:ext cx="4932000" cy="3600000"/>
          </a:xfrm>
          <a:prstGeom prst="rect">
            <a:avLst/>
          </a:prstGeom>
        </p:spPr>
      </p:sp>
    </p:spTree>
    <p:extLst>
      <p:ext uri="{BB962C8B-B14F-4D97-AF65-F5344CB8AC3E}">
        <p14:creationId xmlns:p14="http://schemas.microsoft.com/office/powerpoint/2010/main" val="31548853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8B6C526E-F173-4C7C-812A-F79D37240A52}" type="datetime1">
              <a:rPr lang="id-ID" smtClean="0"/>
              <a:pPr/>
              <a:t>06/12/2021</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p14="http://schemas.microsoft.com/office/powerpoint/2010/main" val="9156213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ortfolio">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EC2F018E-905C-4A00-ACBF-9D3133025825}" type="datetime1">
              <a:rPr lang="id-ID" smtClean="0"/>
              <a:pPr/>
              <a:t>06/12/2021</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19" name="Picture Placeholder 2"/>
          <p:cNvSpPr>
            <a:spLocks noGrp="1"/>
          </p:cNvSpPr>
          <p:nvPr>
            <p:ph type="pic" sz="quarter" idx="41"/>
          </p:nvPr>
        </p:nvSpPr>
        <p:spPr>
          <a:xfrm>
            <a:off x="731400" y="1612899"/>
            <a:ext cx="1644650" cy="1644650"/>
          </a:xfrm>
          <a:prstGeom prst="ellipse">
            <a:avLst/>
          </a:prstGeom>
          <a:ln w="28575">
            <a:solidFill>
              <a:schemeClr val="tx2"/>
            </a:solidFill>
          </a:ln>
        </p:spPr>
        <p:txBody>
          <a:bodyPr anchor="ctr">
            <a:normAutofit/>
          </a:bodyPr>
          <a:lstStyle>
            <a:lvl1pPr marL="0" indent="0" algn="ctr">
              <a:buNone/>
              <a:defRPr sz="1200">
                <a:solidFill>
                  <a:schemeClr val="tx2"/>
                </a:solidFill>
              </a:defRPr>
            </a:lvl1pPr>
          </a:lstStyle>
          <a:p>
            <a:endParaRPr lang="en-US"/>
          </a:p>
        </p:txBody>
      </p:sp>
      <p:sp>
        <p:nvSpPr>
          <p:cNvPr id="21" name="Picture Placeholder 2"/>
          <p:cNvSpPr>
            <a:spLocks noGrp="1"/>
          </p:cNvSpPr>
          <p:nvPr>
            <p:ph type="pic" sz="quarter" idx="43"/>
          </p:nvPr>
        </p:nvSpPr>
        <p:spPr>
          <a:xfrm>
            <a:off x="2996928" y="1612900"/>
            <a:ext cx="1644650" cy="1644650"/>
          </a:xfrm>
          <a:prstGeom prst="ellipse">
            <a:avLst/>
          </a:prstGeom>
          <a:ln w="28575">
            <a:solidFill>
              <a:schemeClr val="tx2"/>
            </a:solidFill>
          </a:ln>
        </p:spPr>
        <p:txBody>
          <a:bodyPr anchor="ctr">
            <a:normAutofit/>
          </a:bodyPr>
          <a:lstStyle>
            <a:lvl1pPr marL="0" indent="0" algn="ctr">
              <a:buNone/>
              <a:defRPr sz="1200">
                <a:solidFill>
                  <a:schemeClr val="tx2"/>
                </a:solidFill>
              </a:defRPr>
            </a:lvl1pPr>
          </a:lstStyle>
          <a:p>
            <a:endParaRPr lang="en-US"/>
          </a:p>
        </p:txBody>
      </p:sp>
      <p:sp>
        <p:nvSpPr>
          <p:cNvPr id="23" name="Picture Placeholder 2"/>
          <p:cNvSpPr>
            <a:spLocks noGrp="1"/>
          </p:cNvSpPr>
          <p:nvPr>
            <p:ph type="pic" sz="quarter" idx="45"/>
          </p:nvPr>
        </p:nvSpPr>
        <p:spPr>
          <a:xfrm>
            <a:off x="5228188" y="1612900"/>
            <a:ext cx="1644650" cy="1644650"/>
          </a:xfrm>
          <a:prstGeom prst="ellipse">
            <a:avLst/>
          </a:prstGeom>
          <a:ln w="28575">
            <a:solidFill>
              <a:schemeClr val="tx2"/>
            </a:solidFill>
          </a:ln>
        </p:spPr>
        <p:txBody>
          <a:bodyPr anchor="ctr">
            <a:normAutofit/>
          </a:bodyPr>
          <a:lstStyle>
            <a:lvl1pPr marL="0" indent="0" algn="ctr">
              <a:buNone/>
              <a:defRPr sz="1200">
                <a:solidFill>
                  <a:schemeClr val="tx2"/>
                </a:solidFill>
              </a:defRPr>
            </a:lvl1pPr>
          </a:lstStyle>
          <a:p>
            <a:endParaRPr lang="en-US"/>
          </a:p>
        </p:txBody>
      </p:sp>
      <p:sp>
        <p:nvSpPr>
          <p:cNvPr id="25" name="Picture Placeholder 2"/>
          <p:cNvSpPr>
            <a:spLocks noGrp="1"/>
          </p:cNvSpPr>
          <p:nvPr>
            <p:ph type="pic" sz="quarter" idx="47"/>
          </p:nvPr>
        </p:nvSpPr>
        <p:spPr>
          <a:xfrm>
            <a:off x="7415824" y="1612900"/>
            <a:ext cx="1644650" cy="1644650"/>
          </a:xfrm>
          <a:prstGeom prst="ellipse">
            <a:avLst/>
          </a:prstGeom>
          <a:ln w="28575">
            <a:solidFill>
              <a:schemeClr val="tx2"/>
            </a:solidFill>
          </a:ln>
        </p:spPr>
        <p:txBody>
          <a:bodyPr anchor="ctr">
            <a:normAutofit/>
          </a:bodyPr>
          <a:lstStyle>
            <a:lvl1pPr marL="0" indent="0" algn="ctr">
              <a:buNone/>
              <a:defRPr sz="1200">
                <a:solidFill>
                  <a:schemeClr val="tx2"/>
                </a:solidFill>
              </a:defRPr>
            </a:lvl1pPr>
          </a:lstStyle>
          <a:p>
            <a:endParaRPr lang="en-US"/>
          </a:p>
        </p:txBody>
      </p:sp>
      <p:sp>
        <p:nvSpPr>
          <p:cNvPr id="27" name="Picture Placeholder 2"/>
          <p:cNvSpPr>
            <a:spLocks noGrp="1"/>
          </p:cNvSpPr>
          <p:nvPr>
            <p:ph type="pic" sz="quarter" idx="49"/>
          </p:nvPr>
        </p:nvSpPr>
        <p:spPr>
          <a:xfrm>
            <a:off x="731400" y="3901827"/>
            <a:ext cx="1644650" cy="1644650"/>
          </a:xfrm>
          <a:prstGeom prst="ellipse">
            <a:avLst/>
          </a:prstGeom>
          <a:ln w="28575">
            <a:solidFill>
              <a:schemeClr val="tx2"/>
            </a:solidFill>
          </a:ln>
        </p:spPr>
        <p:txBody>
          <a:bodyPr anchor="ctr">
            <a:normAutofit/>
          </a:bodyPr>
          <a:lstStyle>
            <a:lvl1pPr marL="0" indent="0" algn="ctr">
              <a:buNone/>
              <a:defRPr sz="1200">
                <a:solidFill>
                  <a:schemeClr val="tx2"/>
                </a:solidFill>
              </a:defRPr>
            </a:lvl1pPr>
          </a:lstStyle>
          <a:p>
            <a:endParaRPr lang="en-US"/>
          </a:p>
        </p:txBody>
      </p:sp>
      <p:sp>
        <p:nvSpPr>
          <p:cNvPr id="29" name="Picture Placeholder 2"/>
          <p:cNvSpPr>
            <a:spLocks noGrp="1"/>
          </p:cNvSpPr>
          <p:nvPr>
            <p:ph type="pic" sz="quarter" idx="51"/>
          </p:nvPr>
        </p:nvSpPr>
        <p:spPr>
          <a:xfrm>
            <a:off x="2996928" y="3901827"/>
            <a:ext cx="1644650" cy="1644650"/>
          </a:xfrm>
          <a:prstGeom prst="ellipse">
            <a:avLst/>
          </a:prstGeom>
          <a:ln w="28575">
            <a:solidFill>
              <a:schemeClr val="tx2"/>
            </a:solidFill>
          </a:ln>
        </p:spPr>
        <p:txBody>
          <a:bodyPr anchor="ctr">
            <a:normAutofit/>
          </a:bodyPr>
          <a:lstStyle>
            <a:lvl1pPr marL="0" indent="0" algn="ctr">
              <a:buNone/>
              <a:defRPr sz="1200">
                <a:solidFill>
                  <a:schemeClr val="tx2"/>
                </a:solidFill>
              </a:defRPr>
            </a:lvl1pPr>
          </a:lstStyle>
          <a:p>
            <a:endParaRPr lang="en-US"/>
          </a:p>
        </p:txBody>
      </p:sp>
      <p:sp>
        <p:nvSpPr>
          <p:cNvPr id="31" name="Picture Placeholder 2"/>
          <p:cNvSpPr>
            <a:spLocks noGrp="1"/>
          </p:cNvSpPr>
          <p:nvPr>
            <p:ph type="pic" sz="quarter" idx="53"/>
          </p:nvPr>
        </p:nvSpPr>
        <p:spPr>
          <a:xfrm>
            <a:off x="5228188" y="3901827"/>
            <a:ext cx="1644650" cy="1644650"/>
          </a:xfrm>
          <a:prstGeom prst="ellipse">
            <a:avLst/>
          </a:prstGeom>
          <a:ln w="28575">
            <a:solidFill>
              <a:schemeClr val="tx2"/>
            </a:solidFill>
          </a:ln>
        </p:spPr>
        <p:txBody>
          <a:bodyPr anchor="ctr">
            <a:normAutofit/>
          </a:bodyPr>
          <a:lstStyle>
            <a:lvl1pPr marL="0" indent="0" algn="ctr">
              <a:buNone/>
              <a:defRPr sz="1200">
                <a:solidFill>
                  <a:schemeClr val="tx2"/>
                </a:solidFill>
              </a:defRPr>
            </a:lvl1pPr>
          </a:lstStyle>
          <a:p>
            <a:endParaRPr lang="en-US"/>
          </a:p>
        </p:txBody>
      </p:sp>
      <p:sp>
        <p:nvSpPr>
          <p:cNvPr id="33" name="Picture Placeholder 2"/>
          <p:cNvSpPr>
            <a:spLocks noGrp="1"/>
          </p:cNvSpPr>
          <p:nvPr>
            <p:ph type="pic" sz="quarter" idx="55"/>
          </p:nvPr>
        </p:nvSpPr>
        <p:spPr>
          <a:xfrm>
            <a:off x="7415824" y="3901827"/>
            <a:ext cx="1644650" cy="1644650"/>
          </a:xfrm>
          <a:prstGeom prst="ellipse">
            <a:avLst/>
          </a:prstGeom>
          <a:ln w="28575">
            <a:solidFill>
              <a:schemeClr val="tx2"/>
            </a:solidFill>
          </a:ln>
        </p:spPr>
        <p:txBody>
          <a:bodyPr anchor="ctr">
            <a:normAutofit/>
          </a:bodyPr>
          <a:lstStyle>
            <a:lvl1pPr marL="0" indent="0" algn="ctr">
              <a:buNone/>
              <a:defRPr sz="1200">
                <a:solidFill>
                  <a:schemeClr val="tx2"/>
                </a:solidFill>
              </a:defRPr>
            </a:lvl1pPr>
          </a:lstStyle>
          <a:p>
            <a:endParaRPr lang="en-US"/>
          </a:p>
        </p:txBody>
      </p:sp>
      <p:sp>
        <p:nvSpPr>
          <p:cNvPr id="35" name="Picture Placeholder 2"/>
          <p:cNvSpPr>
            <a:spLocks noGrp="1"/>
          </p:cNvSpPr>
          <p:nvPr>
            <p:ph type="pic" sz="quarter" idx="57"/>
          </p:nvPr>
        </p:nvSpPr>
        <p:spPr>
          <a:xfrm>
            <a:off x="9606656" y="1612900"/>
            <a:ext cx="1644650" cy="1644650"/>
          </a:xfrm>
          <a:prstGeom prst="ellipse">
            <a:avLst/>
          </a:prstGeom>
          <a:ln w="28575">
            <a:solidFill>
              <a:schemeClr val="tx2"/>
            </a:solidFill>
          </a:ln>
        </p:spPr>
        <p:txBody>
          <a:bodyPr anchor="ctr">
            <a:normAutofit/>
          </a:bodyPr>
          <a:lstStyle>
            <a:lvl1pPr marL="0" indent="0" algn="ctr">
              <a:buNone/>
              <a:defRPr sz="1200">
                <a:solidFill>
                  <a:schemeClr val="tx2"/>
                </a:solidFill>
              </a:defRPr>
            </a:lvl1pPr>
          </a:lstStyle>
          <a:p>
            <a:endParaRPr lang="en-US"/>
          </a:p>
        </p:txBody>
      </p:sp>
      <p:sp>
        <p:nvSpPr>
          <p:cNvPr id="37" name="Picture Placeholder 2"/>
          <p:cNvSpPr>
            <a:spLocks noGrp="1"/>
          </p:cNvSpPr>
          <p:nvPr>
            <p:ph type="pic" sz="quarter" idx="59"/>
          </p:nvPr>
        </p:nvSpPr>
        <p:spPr>
          <a:xfrm>
            <a:off x="9606656" y="3901827"/>
            <a:ext cx="1644650" cy="1644650"/>
          </a:xfrm>
          <a:prstGeom prst="ellipse">
            <a:avLst/>
          </a:prstGeom>
          <a:ln w="28575">
            <a:solidFill>
              <a:schemeClr val="tx2"/>
            </a:solidFill>
          </a:ln>
        </p:spPr>
        <p:txBody>
          <a:bodyPr anchor="ctr">
            <a:normAutofit/>
          </a:bodyPr>
          <a:lstStyle>
            <a:lvl1pPr marL="0" indent="0" algn="ctr">
              <a:buNone/>
              <a:defRPr sz="1200">
                <a:solidFill>
                  <a:schemeClr val="tx2"/>
                </a:solidFill>
              </a:defRPr>
            </a:lvl1pPr>
          </a:lstStyle>
          <a:p>
            <a:endParaRPr lang="en-US"/>
          </a:p>
        </p:txBody>
      </p:sp>
    </p:spTree>
    <p:extLst>
      <p:ext uri="{BB962C8B-B14F-4D97-AF65-F5344CB8AC3E}">
        <p14:creationId xmlns:p14="http://schemas.microsoft.com/office/powerpoint/2010/main" val="364641032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ortfolio 2">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D7B4B877-4297-4E6C-8E3A-FD33A3DB720D}" type="datetime1">
              <a:rPr lang="id-ID" smtClean="0"/>
              <a:pPr/>
              <a:t>06/12/2021</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16" name="Picture Placeholder 22"/>
          <p:cNvSpPr>
            <a:spLocks noGrp="1"/>
          </p:cNvSpPr>
          <p:nvPr>
            <p:ph type="pic" sz="quarter" idx="13"/>
          </p:nvPr>
        </p:nvSpPr>
        <p:spPr>
          <a:xfrm>
            <a:off x="889621" y="1633054"/>
            <a:ext cx="3600000" cy="2160000"/>
          </a:xfrm>
        </p:spPr>
        <p:txBody>
          <a:bodyPr/>
          <a:lstStyle/>
          <a:p>
            <a:endParaRPr lang="id-ID"/>
          </a:p>
        </p:txBody>
      </p:sp>
      <p:sp>
        <p:nvSpPr>
          <p:cNvPr id="17" name="Picture Placeholder 22"/>
          <p:cNvSpPr>
            <a:spLocks noGrp="1"/>
          </p:cNvSpPr>
          <p:nvPr>
            <p:ph type="pic" sz="quarter" idx="14"/>
          </p:nvPr>
        </p:nvSpPr>
        <p:spPr>
          <a:xfrm>
            <a:off x="889621" y="3913510"/>
            <a:ext cx="1728000" cy="1980000"/>
          </a:xfrm>
        </p:spPr>
        <p:txBody>
          <a:bodyPr/>
          <a:lstStyle/>
          <a:p>
            <a:endParaRPr lang="id-ID"/>
          </a:p>
        </p:txBody>
      </p:sp>
      <p:sp>
        <p:nvSpPr>
          <p:cNvPr id="18" name="Picture Placeholder 22"/>
          <p:cNvSpPr>
            <a:spLocks noGrp="1"/>
          </p:cNvSpPr>
          <p:nvPr>
            <p:ph type="pic" sz="quarter" idx="15"/>
          </p:nvPr>
        </p:nvSpPr>
        <p:spPr>
          <a:xfrm>
            <a:off x="2761642" y="3913510"/>
            <a:ext cx="1728000" cy="1980000"/>
          </a:xfrm>
        </p:spPr>
        <p:txBody>
          <a:bodyPr/>
          <a:lstStyle/>
          <a:p>
            <a:endParaRPr lang="id-ID"/>
          </a:p>
        </p:txBody>
      </p:sp>
      <p:sp>
        <p:nvSpPr>
          <p:cNvPr id="20" name="Picture Placeholder 22"/>
          <p:cNvSpPr>
            <a:spLocks noGrp="1"/>
          </p:cNvSpPr>
          <p:nvPr>
            <p:ph type="pic" sz="quarter" idx="16"/>
          </p:nvPr>
        </p:nvSpPr>
        <p:spPr>
          <a:xfrm>
            <a:off x="4625395" y="1604479"/>
            <a:ext cx="2880000" cy="4291113"/>
          </a:xfrm>
        </p:spPr>
        <p:txBody>
          <a:bodyPr/>
          <a:lstStyle/>
          <a:p>
            <a:endParaRPr lang="id-ID"/>
          </a:p>
        </p:txBody>
      </p:sp>
      <p:sp>
        <p:nvSpPr>
          <p:cNvPr id="24" name="Picture Placeholder 22"/>
          <p:cNvSpPr>
            <a:spLocks noGrp="1"/>
          </p:cNvSpPr>
          <p:nvPr>
            <p:ph type="pic" sz="quarter" idx="18"/>
          </p:nvPr>
        </p:nvSpPr>
        <p:spPr>
          <a:xfrm>
            <a:off x="7635853" y="1633054"/>
            <a:ext cx="1728000" cy="1980000"/>
          </a:xfrm>
        </p:spPr>
        <p:txBody>
          <a:bodyPr/>
          <a:lstStyle/>
          <a:p>
            <a:endParaRPr lang="id-ID"/>
          </a:p>
        </p:txBody>
      </p:sp>
      <p:sp>
        <p:nvSpPr>
          <p:cNvPr id="26" name="Picture Placeholder 22"/>
          <p:cNvSpPr>
            <a:spLocks noGrp="1"/>
          </p:cNvSpPr>
          <p:nvPr>
            <p:ph type="pic" sz="quarter" idx="19"/>
          </p:nvPr>
        </p:nvSpPr>
        <p:spPr>
          <a:xfrm>
            <a:off x="9509767" y="1633054"/>
            <a:ext cx="1728000" cy="1980000"/>
          </a:xfrm>
        </p:spPr>
        <p:txBody>
          <a:bodyPr/>
          <a:lstStyle/>
          <a:p>
            <a:endParaRPr lang="id-ID"/>
          </a:p>
        </p:txBody>
      </p:sp>
    </p:spTree>
    <p:extLst>
      <p:ext uri="{BB962C8B-B14F-4D97-AF65-F5344CB8AC3E}">
        <p14:creationId xmlns:p14="http://schemas.microsoft.com/office/powerpoint/2010/main" val="336631439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ortfolio 3">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06D19F62-F1EF-425B-8E9D-3227291C91B9}" type="datetime1">
              <a:rPr lang="id-ID" smtClean="0"/>
              <a:pPr/>
              <a:t>06/12/2021</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13" name="Picture Placeholder 22"/>
          <p:cNvSpPr>
            <a:spLocks noGrp="1"/>
          </p:cNvSpPr>
          <p:nvPr>
            <p:ph type="pic" sz="quarter" idx="13"/>
          </p:nvPr>
        </p:nvSpPr>
        <p:spPr>
          <a:xfrm>
            <a:off x="1067421" y="1772754"/>
            <a:ext cx="6615774" cy="4260456"/>
          </a:xfrm>
        </p:spPr>
        <p:txBody>
          <a:bodyPr/>
          <a:lstStyle/>
          <a:p>
            <a:endParaRPr lang="id-ID"/>
          </a:p>
        </p:txBody>
      </p:sp>
    </p:spTree>
    <p:extLst>
      <p:ext uri="{BB962C8B-B14F-4D97-AF65-F5344CB8AC3E}">
        <p14:creationId xmlns:p14="http://schemas.microsoft.com/office/powerpoint/2010/main" val="3954000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ortfolio 4">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C8DE9B9C-E409-42BA-8E49-A99BA6D7BF36}" type="datetime1">
              <a:rPr lang="id-ID" smtClean="0"/>
              <a:pPr/>
              <a:t>06/12/2021</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7" name="Picture Placeholder 4"/>
          <p:cNvSpPr>
            <a:spLocks noGrp="1"/>
          </p:cNvSpPr>
          <p:nvPr>
            <p:ph type="pic" sz="quarter" idx="13"/>
          </p:nvPr>
        </p:nvSpPr>
        <p:spPr>
          <a:xfrm>
            <a:off x="474600" y="1570817"/>
            <a:ext cx="3564000" cy="4320000"/>
          </a:xfrm>
        </p:spPr>
      </p:sp>
      <p:sp>
        <p:nvSpPr>
          <p:cNvPr id="8" name="Picture Placeholder 7"/>
          <p:cNvSpPr>
            <a:spLocks noGrp="1"/>
          </p:cNvSpPr>
          <p:nvPr>
            <p:ph type="pic" sz="quarter" idx="14"/>
          </p:nvPr>
        </p:nvSpPr>
        <p:spPr>
          <a:xfrm>
            <a:off x="4178300" y="1570038"/>
            <a:ext cx="2641600" cy="2088000"/>
          </a:xfrm>
        </p:spPr>
        <p:txBody>
          <a:bodyPr/>
          <a:lstStyle/>
          <a:p>
            <a:endParaRPr lang="id-ID"/>
          </a:p>
        </p:txBody>
      </p:sp>
      <p:sp>
        <p:nvSpPr>
          <p:cNvPr id="10" name="Picture Placeholder 7"/>
          <p:cNvSpPr>
            <a:spLocks noGrp="1"/>
          </p:cNvSpPr>
          <p:nvPr>
            <p:ph type="pic" sz="quarter" idx="15"/>
          </p:nvPr>
        </p:nvSpPr>
        <p:spPr>
          <a:xfrm>
            <a:off x="4178300" y="3796905"/>
            <a:ext cx="2641600" cy="2088000"/>
          </a:xfrm>
        </p:spPr>
        <p:txBody>
          <a:bodyPr/>
          <a:lstStyle/>
          <a:p>
            <a:endParaRPr lang="id-ID"/>
          </a:p>
        </p:txBody>
      </p:sp>
      <p:sp>
        <p:nvSpPr>
          <p:cNvPr id="11" name="Picture Placeholder 10"/>
          <p:cNvSpPr>
            <a:spLocks noGrp="1"/>
          </p:cNvSpPr>
          <p:nvPr>
            <p:ph type="pic" sz="quarter" idx="16"/>
          </p:nvPr>
        </p:nvSpPr>
        <p:spPr>
          <a:xfrm>
            <a:off x="6921500" y="1570038"/>
            <a:ext cx="4203700" cy="2087562"/>
          </a:xfrm>
        </p:spPr>
        <p:txBody>
          <a:bodyPr/>
          <a:lstStyle/>
          <a:p>
            <a:endParaRPr lang="id-ID"/>
          </a:p>
        </p:txBody>
      </p:sp>
    </p:spTree>
    <p:extLst>
      <p:ext uri="{BB962C8B-B14F-4D97-AF65-F5344CB8AC3E}">
        <p14:creationId xmlns:p14="http://schemas.microsoft.com/office/powerpoint/2010/main" val="37984878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ortfolio 5">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AB97EAAC-EBCA-4BC3-B9ED-9909F196DB64}" type="datetime1">
              <a:rPr lang="id-ID" smtClean="0"/>
              <a:pPr/>
              <a:t>06/12/2021</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8" name="Picture Placeholder 7"/>
          <p:cNvSpPr>
            <a:spLocks noGrp="1"/>
          </p:cNvSpPr>
          <p:nvPr>
            <p:ph type="pic" sz="quarter" idx="14"/>
          </p:nvPr>
        </p:nvSpPr>
        <p:spPr>
          <a:xfrm>
            <a:off x="4178300" y="1570038"/>
            <a:ext cx="2641600" cy="2124000"/>
          </a:xfrm>
        </p:spPr>
        <p:txBody>
          <a:bodyPr/>
          <a:lstStyle/>
          <a:p>
            <a:endParaRPr lang="id-ID"/>
          </a:p>
        </p:txBody>
      </p:sp>
      <p:sp>
        <p:nvSpPr>
          <p:cNvPr id="10" name="Picture Placeholder 7"/>
          <p:cNvSpPr>
            <a:spLocks noGrp="1"/>
          </p:cNvSpPr>
          <p:nvPr>
            <p:ph type="pic" sz="quarter" idx="15"/>
          </p:nvPr>
        </p:nvSpPr>
        <p:spPr>
          <a:xfrm>
            <a:off x="8483600" y="3797124"/>
            <a:ext cx="2641600" cy="2124000"/>
          </a:xfrm>
        </p:spPr>
        <p:txBody>
          <a:bodyPr/>
          <a:lstStyle/>
          <a:p>
            <a:endParaRPr lang="id-ID"/>
          </a:p>
        </p:txBody>
      </p:sp>
      <p:sp>
        <p:nvSpPr>
          <p:cNvPr id="11" name="Picture Placeholder 10"/>
          <p:cNvSpPr>
            <a:spLocks noGrp="1"/>
          </p:cNvSpPr>
          <p:nvPr>
            <p:ph type="pic" sz="quarter" idx="16"/>
          </p:nvPr>
        </p:nvSpPr>
        <p:spPr>
          <a:xfrm>
            <a:off x="6921500" y="1570038"/>
            <a:ext cx="4203700" cy="2124000"/>
          </a:xfrm>
        </p:spPr>
        <p:txBody>
          <a:bodyPr/>
          <a:lstStyle/>
          <a:p>
            <a:endParaRPr lang="id-ID"/>
          </a:p>
        </p:txBody>
      </p:sp>
      <p:sp>
        <p:nvSpPr>
          <p:cNvPr id="12" name="Picture Placeholder 10"/>
          <p:cNvSpPr>
            <a:spLocks noGrp="1"/>
          </p:cNvSpPr>
          <p:nvPr>
            <p:ph type="pic" sz="quarter" idx="17"/>
          </p:nvPr>
        </p:nvSpPr>
        <p:spPr>
          <a:xfrm>
            <a:off x="4178300" y="3797124"/>
            <a:ext cx="4203700" cy="2124000"/>
          </a:xfrm>
        </p:spPr>
        <p:txBody>
          <a:bodyPr/>
          <a:lstStyle/>
          <a:p>
            <a:endParaRPr lang="id-ID"/>
          </a:p>
        </p:txBody>
      </p:sp>
    </p:spTree>
    <p:extLst>
      <p:ext uri="{BB962C8B-B14F-4D97-AF65-F5344CB8AC3E}">
        <p14:creationId xmlns:p14="http://schemas.microsoft.com/office/powerpoint/2010/main" val="286199825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ortrait Placeholder">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1A76C6BB-ACF2-4355-8F4F-7895F7250769}" type="datetime1">
              <a:rPr lang="id-ID" smtClean="0"/>
              <a:pPr/>
              <a:t>06/12/2021</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13" name="Picture Placeholder 3"/>
          <p:cNvSpPr>
            <a:spLocks noGrp="1"/>
          </p:cNvSpPr>
          <p:nvPr>
            <p:ph type="pic" sz="quarter" idx="18"/>
          </p:nvPr>
        </p:nvSpPr>
        <p:spPr>
          <a:xfrm>
            <a:off x="685800" y="1653346"/>
            <a:ext cx="2519737" cy="3638320"/>
          </a:xfrm>
          <a:prstGeom prst="rect">
            <a:avLst/>
          </a:prstGeom>
        </p:spPr>
        <p:txBody>
          <a:bodyPr>
            <a:normAutofit/>
          </a:bodyPr>
          <a:lstStyle>
            <a:lvl1pPr>
              <a:defRPr sz="1600">
                <a:solidFill>
                  <a:schemeClr val="tx2"/>
                </a:solidFill>
              </a:defRPr>
            </a:lvl1pPr>
          </a:lstStyle>
          <a:p>
            <a:endParaRPr lang="id-ID" dirty="0"/>
          </a:p>
        </p:txBody>
      </p:sp>
    </p:spTree>
    <p:extLst>
      <p:ext uri="{BB962C8B-B14F-4D97-AF65-F5344CB8AC3E}">
        <p14:creationId xmlns:p14="http://schemas.microsoft.com/office/powerpoint/2010/main" val="154587309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ofile Picture Placeholder">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01F368FD-DACE-47B7-ACA4-8EEE87809E20}" type="datetime1">
              <a:rPr lang="id-ID" smtClean="0"/>
              <a:pPr/>
              <a:t>06/12/2021</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13" name="Picture Placeholder 4"/>
          <p:cNvSpPr>
            <a:spLocks noGrp="1"/>
          </p:cNvSpPr>
          <p:nvPr>
            <p:ph type="pic" sz="quarter" idx="13"/>
          </p:nvPr>
        </p:nvSpPr>
        <p:spPr>
          <a:xfrm>
            <a:off x="6738940" y="1586968"/>
            <a:ext cx="1404000" cy="1404000"/>
          </a:xfrm>
          <a:prstGeom prst="rect">
            <a:avLst/>
          </a:prstGeom>
        </p:spPr>
        <p:txBody>
          <a:bodyPr/>
          <a:lstStyle>
            <a:lvl1pPr>
              <a:defRPr sz="1600"/>
            </a:lvl1pPr>
          </a:lstStyle>
          <a:p>
            <a:endParaRPr lang="id-ID"/>
          </a:p>
        </p:txBody>
      </p:sp>
      <p:sp>
        <p:nvSpPr>
          <p:cNvPr id="14" name="Picture Placeholder 4"/>
          <p:cNvSpPr>
            <a:spLocks noGrp="1"/>
          </p:cNvSpPr>
          <p:nvPr>
            <p:ph type="pic" sz="quarter" idx="14"/>
          </p:nvPr>
        </p:nvSpPr>
        <p:spPr>
          <a:xfrm>
            <a:off x="8161338" y="1586968"/>
            <a:ext cx="1404000" cy="1404000"/>
          </a:xfrm>
          <a:prstGeom prst="rect">
            <a:avLst/>
          </a:prstGeom>
        </p:spPr>
        <p:txBody>
          <a:bodyPr/>
          <a:lstStyle>
            <a:lvl1pPr>
              <a:defRPr sz="1600"/>
            </a:lvl1pPr>
          </a:lstStyle>
          <a:p>
            <a:endParaRPr lang="id-ID"/>
          </a:p>
        </p:txBody>
      </p:sp>
      <p:sp>
        <p:nvSpPr>
          <p:cNvPr id="15" name="Picture Placeholder 4"/>
          <p:cNvSpPr>
            <a:spLocks noGrp="1"/>
          </p:cNvSpPr>
          <p:nvPr>
            <p:ph type="pic" sz="quarter" idx="15"/>
          </p:nvPr>
        </p:nvSpPr>
        <p:spPr>
          <a:xfrm>
            <a:off x="9583735" y="1586968"/>
            <a:ext cx="1404000" cy="1404000"/>
          </a:xfrm>
          <a:prstGeom prst="rect">
            <a:avLst/>
          </a:prstGeom>
        </p:spPr>
        <p:txBody>
          <a:bodyPr/>
          <a:lstStyle>
            <a:lvl1pPr>
              <a:defRPr sz="1600"/>
            </a:lvl1pPr>
          </a:lstStyle>
          <a:p>
            <a:endParaRPr lang="id-ID"/>
          </a:p>
        </p:txBody>
      </p:sp>
      <p:sp>
        <p:nvSpPr>
          <p:cNvPr id="16" name="Picture Placeholder 4"/>
          <p:cNvSpPr>
            <a:spLocks noGrp="1"/>
          </p:cNvSpPr>
          <p:nvPr>
            <p:ph type="pic" sz="quarter" idx="16"/>
          </p:nvPr>
        </p:nvSpPr>
        <p:spPr>
          <a:xfrm>
            <a:off x="6738941" y="3009367"/>
            <a:ext cx="1404000" cy="1404000"/>
          </a:xfrm>
          <a:prstGeom prst="rect">
            <a:avLst/>
          </a:prstGeom>
        </p:spPr>
        <p:txBody>
          <a:bodyPr/>
          <a:lstStyle>
            <a:lvl1pPr>
              <a:defRPr sz="1600"/>
            </a:lvl1pPr>
          </a:lstStyle>
          <a:p>
            <a:endParaRPr lang="id-ID"/>
          </a:p>
        </p:txBody>
      </p:sp>
      <p:sp>
        <p:nvSpPr>
          <p:cNvPr id="17" name="Picture Placeholder 4"/>
          <p:cNvSpPr>
            <a:spLocks noGrp="1"/>
          </p:cNvSpPr>
          <p:nvPr>
            <p:ph type="pic" sz="quarter" idx="17"/>
          </p:nvPr>
        </p:nvSpPr>
        <p:spPr>
          <a:xfrm>
            <a:off x="8161339" y="3009367"/>
            <a:ext cx="1404000" cy="1404000"/>
          </a:xfrm>
          <a:prstGeom prst="rect">
            <a:avLst/>
          </a:prstGeom>
        </p:spPr>
        <p:txBody>
          <a:bodyPr/>
          <a:lstStyle>
            <a:lvl1pPr>
              <a:defRPr sz="1600"/>
            </a:lvl1pPr>
          </a:lstStyle>
          <a:p>
            <a:endParaRPr lang="id-ID"/>
          </a:p>
        </p:txBody>
      </p:sp>
      <p:sp>
        <p:nvSpPr>
          <p:cNvPr id="18" name="Picture Placeholder 4"/>
          <p:cNvSpPr>
            <a:spLocks noGrp="1"/>
          </p:cNvSpPr>
          <p:nvPr>
            <p:ph type="pic" sz="quarter" idx="18"/>
          </p:nvPr>
        </p:nvSpPr>
        <p:spPr>
          <a:xfrm>
            <a:off x="9583736" y="3009367"/>
            <a:ext cx="1404000" cy="1404000"/>
          </a:xfrm>
          <a:prstGeom prst="rect">
            <a:avLst/>
          </a:prstGeom>
        </p:spPr>
        <p:txBody>
          <a:bodyPr/>
          <a:lstStyle>
            <a:lvl1pPr>
              <a:defRPr sz="1600"/>
            </a:lvl1pPr>
          </a:lstStyle>
          <a:p>
            <a:endParaRPr lang="id-ID"/>
          </a:p>
        </p:txBody>
      </p:sp>
      <p:sp>
        <p:nvSpPr>
          <p:cNvPr id="19" name="Picture Placeholder 4"/>
          <p:cNvSpPr>
            <a:spLocks noGrp="1"/>
          </p:cNvSpPr>
          <p:nvPr>
            <p:ph type="pic" sz="quarter" idx="19"/>
          </p:nvPr>
        </p:nvSpPr>
        <p:spPr>
          <a:xfrm>
            <a:off x="6738941" y="4431765"/>
            <a:ext cx="1404000" cy="1404000"/>
          </a:xfrm>
          <a:prstGeom prst="rect">
            <a:avLst/>
          </a:prstGeom>
        </p:spPr>
        <p:txBody>
          <a:bodyPr/>
          <a:lstStyle>
            <a:lvl1pPr>
              <a:defRPr sz="1600"/>
            </a:lvl1pPr>
          </a:lstStyle>
          <a:p>
            <a:endParaRPr lang="id-ID"/>
          </a:p>
        </p:txBody>
      </p:sp>
      <p:sp>
        <p:nvSpPr>
          <p:cNvPr id="20" name="Picture Placeholder 4"/>
          <p:cNvSpPr>
            <a:spLocks noGrp="1"/>
          </p:cNvSpPr>
          <p:nvPr>
            <p:ph type="pic" sz="quarter" idx="20"/>
          </p:nvPr>
        </p:nvSpPr>
        <p:spPr>
          <a:xfrm>
            <a:off x="8161339" y="4431765"/>
            <a:ext cx="1404000" cy="1404000"/>
          </a:xfrm>
          <a:prstGeom prst="rect">
            <a:avLst/>
          </a:prstGeom>
        </p:spPr>
        <p:txBody>
          <a:bodyPr/>
          <a:lstStyle>
            <a:lvl1pPr>
              <a:defRPr sz="1600"/>
            </a:lvl1pPr>
          </a:lstStyle>
          <a:p>
            <a:endParaRPr lang="id-ID"/>
          </a:p>
        </p:txBody>
      </p:sp>
      <p:sp>
        <p:nvSpPr>
          <p:cNvPr id="21" name="Picture Placeholder 4"/>
          <p:cNvSpPr>
            <a:spLocks noGrp="1"/>
          </p:cNvSpPr>
          <p:nvPr>
            <p:ph type="pic" sz="quarter" idx="21"/>
          </p:nvPr>
        </p:nvSpPr>
        <p:spPr>
          <a:xfrm>
            <a:off x="9583736" y="4431765"/>
            <a:ext cx="1404000" cy="1404000"/>
          </a:xfrm>
          <a:prstGeom prst="rect">
            <a:avLst/>
          </a:prstGeom>
        </p:spPr>
        <p:txBody>
          <a:bodyPr/>
          <a:lstStyle>
            <a:lvl1pPr>
              <a:defRPr sz="1600"/>
            </a:lvl1pPr>
          </a:lstStyle>
          <a:p>
            <a:endParaRPr lang="id-ID"/>
          </a:p>
        </p:txBody>
      </p:sp>
    </p:spTree>
    <p:extLst>
      <p:ext uri="{BB962C8B-B14F-4D97-AF65-F5344CB8AC3E}">
        <p14:creationId xmlns:p14="http://schemas.microsoft.com/office/powerpoint/2010/main" val="19685163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Circle Placeholder">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1414F23A-55E0-4DC8-AAA5-0623E87D45F5}" type="datetime1">
              <a:rPr lang="id-ID" smtClean="0"/>
              <a:pPr/>
              <a:t>06/12/2021</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13" name="Picture Placeholder 2"/>
          <p:cNvSpPr>
            <a:spLocks noGrp="1"/>
          </p:cNvSpPr>
          <p:nvPr>
            <p:ph type="pic" sz="quarter" idx="14"/>
          </p:nvPr>
        </p:nvSpPr>
        <p:spPr>
          <a:xfrm>
            <a:off x="1036136" y="3955658"/>
            <a:ext cx="1800000" cy="1800000"/>
          </a:xfrm>
          <a:prstGeom prst="ellipse">
            <a:avLst/>
          </a:prstGeom>
        </p:spPr>
        <p:txBody>
          <a:bodyPr>
            <a:normAutofit/>
          </a:bodyPr>
          <a:lstStyle>
            <a:lvl1pPr>
              <a:defRPr sz="1600"/>
            </a:lvl1pPr>
          </a:lstStyle>
          <a:p>
            <a:endParaRPr lang="id-ID"/>
          </a:p>
        </p:txBody>
      </p:sp>
      <p:sp>
        <p:nvSpPr>
          <p:cNvPr id="14" name="Picture Placeholder 2"/>
          <p:cNvSpPr>
            <a:spLocks noGrp="1"/>
          </p:cNvSpPr>
          <p:nvPr>
            <p:ph type="pic" sz="quarter" idx="15"/>
          </p:nvPr>
        </p:nvSpPr>
        <p:spPr>
          <a:xfrm>
            <a:off x="6493605" y="1704828"/>
            <a:ext cx="1800000" cy="1800000"/>
          </a:xfrm>
          <a:prstGeom prst="ellipse">
            <a:avLst/>
          </a:prstGeom>
        </p:spPr>
        <p:txBody>
          <a:bodyPr>
            <a:normAutofit/>
          </a:bodyPr>
          <a:lstStyle>
            <a:lvl1pPr>
              <a:defRPr sz="1600"/>
            </a:lvl1pPr>
          </a:lstStyle>
          <a:p>
            <a:endParaRPr lang="id-ID"/>
          </a:p>
        </p:txBody>
      </p:sp>
      <p:sp>
        <p:nvSpPr>
          <p:cNvPr id="15" name="Picture Placeholder 2"/>
          <p:cNvSpPr>
            <a:spLocks noGrp="1"/>
          </p:cNvSpPr>
          <p:nvPr>
            <p:ph type="pic" sz="quarter" idx="16"/>
          </p:nvPr>
        </p:nvSpPr>
        <p:spPr>
          <a:xfrm>
            <a:off x="6493605" y="4000499"/>
            <a:ext cx="1800000" cy="1800000"/>
          </a:xfrm>
          <a:prstGeom prst="ellipse">
            <a:avLst/>
          </a:prstGeom>
        </p:spPr>
        <p:txBody>
          <a:bodyPr>
            <a:normAutofit/>
          </a:bodyPr>
          <a:lstStyle>
            <a:lvl1pPr>
              <a:defRPr sz="1600"/>
            </a:lvl1pPr>
          </a:lstStyle>
          <a:p>
            <a:endParaRPr lang="id-ID"/>
          </a:p>
        </p:txBody>
      </p:sp>
      <p:sp>
        <p:nvSpPr>
          <p:cNvPr id="16" name="Picture Placeholder 2"/>
          <p:cNvSpPr>
            <a:spLocks noGrp="1"/>
          </p:cNvSpPr>
          <p:nvPr>
            <p:ph type="pic" sz="quarter" idx="13"/>
          </p:nvPr>
        </p:nvSpPr>
        <p:spPr>
          <a:xfrm>
            <a:off x="1036136" y="1704828"/>
            <a:ext cx="1800000" cy="1800000"/>
          </a:xfrm>
          <a:prstGeom prst="ellipse">
            <a:avLst/>
          </a:prstGeom>
        </p:spPr>
        <p:txBody>
          <a:bodyPr>
            <a:normAutofit/>
          </a:bodyPr>
          <a:lstStyle>
            <a:lvl1pPr>
              <a:defRPr sz="1600"/>
            </a:lvl1pPr>
          </a:lstStyle>
          <a:p>
            <a:endParaRPr lang="id-ID"/>
          </a:p>
        </p:txBody>
      </p:sp>
    </p:spTree>
    <p:extLst>
      <p:ext uri="{BB962C8B-B14F-4D97-AF65-F5344CB8AC3E}">
        <p14:creationId xmlns:p14="http://schemas.microsoft.com/office/powerpoint/2010/main" val="64153447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ortfolio Placeholder">
    <p:spTree>
      <p:nvGrpSpPr>
        <p:cNvPr id="1" name=""/>
        <p:cNvGrpSpPr/>
        <p:nvPr/>
      </p:nvGrpSpPr>
      <p:grpSpPr>
        <a:xfrm>
          <a:off x="0" y="0"/>
          <a:ext cx="0" cy="0"/>
          <a:chOff x="0" y="0"/>
          <a:chExt cx="0" cy="0"/>
        </a:xfrm>
      </p:grpSpPr>
      <p:sp>
        <p:nvSpPr>
          <p:cNvPr id="10" name="Picture Placeholder 46"/>
          <p:cNvSpPr>
            <a:spLocks noGrp="1"/>
          </p:cNvSpPr>
          <p:nvPr>
            <p:ph type="pic" sz="quarter" idx="10"/>
          </p:nvPr>
        </p:nvSpPr>
        <p:spPr>
          <a:xfrm>
            <a:off x="0" y="0"/>
            <a:ext cx="1526400" cy="1710000"/>
          </a:xfrm>
        </p:spPr>
        <p:txBody>
          <a:bodyPr>
            <a:normAutofit/>
          </a:bodyPr>
          <a:lstStyle>
            <a:lvl1pPr>
              <a:defRPr sz="900"/>
            </a:lvl1pPr>
          </a:lstStyle>
          <a:p>
            <a:endParaRPr lang="id-ID"/>
          </a:p>
        </p:txBody>
      </p:sp>
      <p:sp>
        <p:nvSpPr>
          <p:cNvPr id="11" name="Picture Placeholder 46"/>
          <p:cNvSpPr>
            <a:spLocks noGrp="1"/>
          </p:cNvSpPr>
          <p:nvPr>
            <p:ph type="pic" sz="quarter" idx="11"/>
          </p:nvPr>
        </p:nvSpPr>
        <p:spPr>
          <a:xfrm>
            <a:off x="0" y="1714500"/>
            <a:ext cx="1526400" cy="1710000"/>
          </a:xfrm>
        </p:spPr>
        <p:txBody>
          <a:bodyPr>
            <a:normAutofit/>
          </a:bodyPr>
          <a:lstStyle>
            <a:lvl1pPr>
              <a:defRPr sz="900"/>
            </a:lvl1pPr>
          </a:lstStyle>
          <a:p>
            <a:endParaRPr lang="id-ID"/>
          </a:p>
        </p:txBody>
      </p:sp>
      <p:sp>
        <p:nvSpPr>
          <p:cNvPr id="12" name="Picture Placeholder 46"/>
          <p:cNvSpPr>
            <a:spLocks noGrp="1"/>
          </p:cNvSpPr>
          <p:nvPr>
            <p:ph type="pic" sz="quarter" idx="12"/>
          </p:nvPr>
        </p:nvSpPr>
        <p:spPr>
          <a:xfrm>
            <a:off x="0" y="3433500"/>
            <a:ext cx="1526400" cy="1710000"/>
          </a:xfrm>
        </p:spPr>
        <p:txBody>
          <a:bodyPr>
            <a:normAutofit/>
          </a:bodyPr>
          <a:lstStyle>
            <a:lvl1pPr>
              <a:defRPr sz="900"/>
            </a:lvl1pPr>
          </a:lstStyle>
          <a:p>
            <a:endParaRPr lang="id-ID"/>
          </a:p>
        </p:txBody>
      </p:sp>
      <p:sp>
        <p:nvSpPr>
          <p:cNvPr id="17" name="Picture Placeholder 46"/>
          <p:cNvSpPr>
            <a:spLocks noGrp="1"/>
          </p:cNvSpPr>
          <p:nvPr>
            <p:ph type="pic" sz="quarter" idx="13"/>
          </p:nvPr>
        </p:nvSpPr>
        <p:spPr>
          <a:xfrm>
            <a:off x="0" y="5148000"/>
            <a:ext cx="1526400" cy="1710000"/>
          </a:xfrm>
        </p:spPr>
        <p:txBody>
          <a:bodyPr>
            <a:normAutofit/>
          </a:bodyPr>
          <a:lstStyle>
            <a:lvl1pPr>
              <a:defRPr sz="900"/>
            </a:lvl1pPr>
          </a:lstStyle>
          <a:p>
            <a:endParaRPr lang="id-ID"/>
          </a:p>
        </p:txBody>
      </p:sp>
      <p:sp>
        <p:nvSpPr>
          <p:cNvPr id="18" name="Picture Placeholder 46"/>
          <p:cNvSpPr>
            <a:spLocks noGrp="1"/>
          </p:cNvSpPr>
          <p:nvPr>
            <p:ph type="pic" sz="quarter" idx="14"/>
          </p:nvPr>
        </p:nvSpPr>
        <p:spPr>
          <a:xfrm>
            <a:off x="1524000" y="0"/>
            <a:ext cx="1526400" cy="1710000"/>
          </a:xfrm>
        </p:spPr>
        <p:txBody>
          <a:bodyPr>
            <a:normAutofit/>
          </a:bodyPr>
          <a:lstStyle>
            <a:lvl1pPr>
              <a:defRPr sz="900"/>
            </a:lvl1pPr>
          </a:lstStyle>
          <a:p>
            <a:endParaRPr lang="id-ID"/>
          </a:p>
        </p:txBody>
      </p:sp>
      <p:sp>
        <p:nvSpPr>
          <p:cNvPr id="19" name="Picture Placeholder 46"/>
          <p:cNvSpPr>
            <a:spLocks noGrp="1"/>
          </p:cNvSpPr>
          <p:nvPr>
            <p:ph type="pic" sz="quarter" idx="15"/>
          </p:nvPr>
        </p:nvSpPr>
        <p:spPr>
          <a:xfrm>
            <a:off x="1524000" y="1714500"/>
            <a:ext cx="1526400" cy="1710000"/>
          </a:xfrm>
        </p:spPr>
        <p:txBody>
          <a:bodyPr>
            <a:normAutofit/>
          </a:bodyPr>
          <a:lstStyle>
            <a:lvl1pPr>
              <a:defRPr sz="900"/>
            </a:lvl1pPr>
          </a:lstStyle>
          <a:p>
            <a:endParaRPr lang="id-ID"/>
          </a:p>
        </p:txBody>
      </p:sp>
      <p:sp>
        <p:nvSpPr>
          <p:cNvPr id="20" name="Picture Placeholder 46"/>
          <p:cNvSpPr>
            <a:spLocks noGrp="1"/>
          </p:cNvSpPr>
          <p:nvPr>
            <p:ph type="pic" sz="quarter" idx="16"/>
          </p:nvPr>
        </p:nvSpPr>
        <p:spPr>
          <a:xfrm>
            <a:off x="1524000" y="3433500"/>
            <a:ext cx="1526400" cy="1710000"/>
          </a:xfrm>
        </p:spPr>
        <p:txBody>
          <a:bodyPr>
            <a:normAutofit/>
          </a:bodyPr>
          <a:lstStyle>
            <a:lvl1pPr>
              <a:defRPr sz="900"/>
            </a:lvl1pPr>
          </a:lstStyle>
          <a:p>
            <a:endParaRPr lang="id-ID"/>
          </a:p>
        </p:txBody>
      </p:sp>
      <p:sp>
        <p:nvSpPr>
          <p:cNvPr id="21" name="Picture Placeholder 46"/>
          <p:cNvSpPr>
            <a:spLocks noGrp="1"/>
          </p:cNvSpPr>
          <p:nvPr>
            <p:ph type="pic" sz="quarter" idx="17"/>
          </p:nvPr>
        </p:nvSpPr>
        <p:spPr>
          <a:xfrm>
            <a:off x="1524000" y="5148000"/>
            <a:ext cx="1526400" cy="1710000"/>
          </a:xfrm>
        </p:spPr>
        <p:txBody>
          <a:bodyPr>
            <a:normAutofit/>
          </a:bodyPr>
          <a:lstStyle>
            <a:lvl1pPr>
              <a:defRPr sz="900"/>
            </a:lvl1pPr>
          </a:lstStyle>
          <a:p>
            <a:endParaRPr lang="id-ID"/>
          </a:p>
        </p:txBody>
      </p:sp>
      <p:sp>
        <p:nvSpPr>
          <p:cNvPr id="22" name="Picture Placeholder 46"/>
          <p:cNvSpPr>
            <a:spLocks noGrp="1"/>
          </p:cNvSpPr>
          <p:nvPr>
            <p:ph type="pic" sz="quarter" idx="18"/>
          </p:nvPr>
        </p:nvSpPr>
        <p:spPr>
          <a:xfrm>
            <a:off x="3048000" y="0"/>
            <a:ext cx="1526400" cy="1710000"/>
          </a:xfrm>
        </p:spPr>
        <p:txBody>
          <a:bodyPr>
            <a:normAutofit/>
          </a:bodyPr>
          <a:lstStyle>
            <a:lvl1pPr>
              <a:defRPr sz="900"/>
            </a:lvl1pPr>
          </a:lstStyle>
          <a:p>
            <a:endParaRPr lang="id-ID"/>
          </a:p>
        </p:txBody>
      </p:sp>
      <p:sp>
        <p:nvSpPr>
          <p:cNvPr id="23" name="Picture Placeholder 46"/>
          <p:cNvSpPr>
            <a:spLocks noGrp="1"/>
          </p:cNvSpPr>
          <p:nvPr>
            <p:ph type="pic" sz="quarter" idx="19"/>
          </p:nvPr>
        </p:nvSpPr>
        <p:spPr>
          <a:xfrm>
            <a:off x="3048000" y="1714500"/>
            <a:ext cx="1526400" cy="1710000"/>
          </a:xfrm>
        </p:spPr>
        <p:txBody>
          <a:bodyPr>
            <a:normAutofit/>
          </a:bodyPr>
          <a:lstStyle>
            <a:lvl1pPr>
              <a:defRPr sz="900"/>
            </a:lvl1pPr>
          </a:lstStyle>
          <a:p>
            <a:endParaRPr lang="id-ID"/>
          </a:p>
        </p:txBody>
      </p:sp>
      <p:sp>
        <p:nvSpPr>
          <p:cNvPr id="24" name="Picture Placeholder 46"/>
          <p:cNvSpPr>
            <a:spLocks noGrp="1"/>
          </p:cNvSpPr>
          <p:nvPr>
            <p:ph type="pic" sz="quarter" idx="20"/>
          </p:nvPr>
        </p:nvSpPr>
        <p:spPr>
          <a:xfrm>
            <a:off x="3048000" y="3433500"/>
            <a:ext cx="1526400" cy="1710000"/>
          </a:xfrm>
        </p:spPr>
        <p:txBody>
          <a:bodyPr>
            <a:normAutofit/>
          </a:bodyPr>
          <a:lstStyle>
            <a:lvl1pPr>
              <a:defRPr sz="900"/>
            </a:lvl1pPr>
          </a:lstStyle>
          <a:p>
            <a:endParaRPr lang="id-ID"/>
          </a:p>
        </p:txBody>
      </p:sp>
      <p:sp>
        <p:nvSpPr>
          <p:cNvPr id="25" name="Picture Placeholder 46"/>
          <p:cNvSpPr>
            <a:spLocks noGrp="1"/>
          </p:cNvSpPr>
          <p:nvPr>
            <p:ph type="pic" sz="quarter" idx="21"/>
          </p:nvPr>
        </p:nvSpPr>
        <p:spPr>
          <a:xfrm>
            <a:off x="3048000" y="5148000"/>
            <a:ext cx="1526400" cy="1710000"/>
          </a:xfrm>
        </p:spPr>
        <p:txBody>
          <a:bodyPr>
            <a:normAutofit/>
          </a:bodyPr>
          <a:lstStyle>
            <a:lvl1pPr>
              <a:defRPr sz="900"/>
            </a:lvl1pPr>
          </a:lstStyle>
          <a:p>
            <a:endParaRPr lang="id-ID"/>
          </a:p>
        </p:txBody>
      </p:sp>
      <p:sp>
        <p:nvSpPr>
          <p:cNvPr id="26" name="Picture Placeholder 46"/>
          <p:cNvSpPr>
            <a:spLocks noGrp="1"/>
          </p:cNvSpPr>
          <p:nvPr>
            <p:ph type="pic" sz="quarter" idx="22"/>
          </p:nvPr>
        </p:nvSpPr>
        <p:spPr>
          <a:xfrm>
            <a:off x="4572000" y="0"/>
            <a:ext cx="1526400" cy="1710000"/>
          </a:xfrm>
        </p:spPr>
        <p:txBody>
          <a:bodyPr>
            <a:normAutofit/>
          </a:bodyPr>
          <a:lstStyle>
            <a:lvl1pPr>
              <a:defRPr sz="900"/>
            </a:lvl1pPr>
          </a:lstStyle>
          <a:p>
            <a:endParaRPr lang="id-ID"/>
          </a:p>
        </p:txBody>
      </p:sp>
      <p:sp>
        <p:nvSpPr>
          <p:cNvPr id="27" name="Picture Placeholder 46"/>
          <p:cNvSpPr>
            <a:spLocks noGrp="1"/>
          </p:cNvSpPr>
          <p:nvPr>
            <p:ph type="pic" sz="quarter" idx="23"/>
          </p:nvPr>
        </p:nvSpPr>
        <p:spPr>
          <a:xfrm>
            <a:off x="4572000" y="1714500"/>
            <a:ext cx="1526400" cy="1710000"/>
          </a:xfrm>
        </p:spPr>
        <p:txBody>
          <a:bodyPr>
            <a:normAutofit/>
          </a:bodyPr>
          <a:lstStyle>
            <a:lvl1pPr>
              <a:defRPr sz="900"/>
            </a:lvl1pPr>
          </a:lstStyle>
          <a:p>
            <a:endParaRPr lang="id-ID"/>
          </a:p>
        </p:txBody>
      </p:sp>
      <p:sp>
        <p:nvSpPr>
          <p:cNvPr id="28" name="Picture Placeholder 46"/>
          <p:cNvSpPr>
            <a:spLocks noGrp="1"/>
          </p:cNvSpPr>
          <p:nvPr>
            <p:ph type="pic" sz="quarter" idx="24"/>
          </p:nvPr>
        </p:nvSpPr>
        <p:spPr>
          <a:xfrm>
            <a:off x="4572000" y="3433500"/>
            <a:ext cx="1526400" cy="1710000"/>
          </a:xfrm>
        </p:spPr>
        <p:txBody>
          <a:bodyPr>
            <a:normAutofit/>
          </a:bodyPr>
          <a:lstStyle>
            <a:lvl1pPr>
              <a:defRPr sz="900"/>
            </a:lvl1pPr>
          </a:lstStyle>
          <a:p>
            <a:endParaRPr lang="id-ID"/>
          </a:p>
        </p:txBody>
      </p:sp>
      <p:sp>
        <p:nvSpPr>
          <p:cNvPr id="29" name="Picture Placeholder 46"/>
          <p:cNvSpPr>
            <a:spLocks noGrp="1"/>
          </p:cNvSpPr>
          <p:nvPr>
            <p:ph type="pic" sz="quarter" idx="25"/>
          </p:nvPr>
        </p:nvSpPr>
        <p:spPr>
          <a:xfrm>
            <a:off x="4572000" y="5148000"/>
            <a:ext cx="1526400" cy="1710000"/>
          </a:xfrm>
        </p:spPr>
        <p:txBody>
          <a:bodyPr>
            <a:normAutofit/>
          </a:bodyPr>
          <a:lstStyle>
            <a:lvl1pPr>
              <a:defRPr sz="900"/>
            </a:lvl1pPr>
          </a:lstStyle>
          <a:p>
            <a:endParaRPr lang="id-ID"/>
          </a:p>
        </p:txBody>
      </p:sp>
      <p:sp>
        <p:nvSpPr>
          <p:cNvPr id="30" name="Picture Placeholder 46"/>
          <p:cNvSpPr>
            <a:spLocks noGrp="1"/>
          </p:cNvSpPr>
          <p:nvPr>
            <p:ph type="pic" sz="quarter" idx="26"/>
          </p:nvPr>
        </p:nvSpPr>
        <p:spPr>
          <a:xfrm>
            <a:off x="6105525" y="0"/>
            <a:ext cx="1526400" cy="1710000"/>
          </a:xfrm>
        </p:spPr>
        <p:txBody>
          <a:bodyPr>
            <a:normAutofit/>
          </a:bodyPr>
          <a:lstStyle>
            <a:lvl1pPr>
              <a:defRPr sz="900"/>
            </a:lvl1pPr>
          </a:lstStyle>
          <a:p>
            <a:endParaRPr lang="id-ID"/>
          </a:p>
        </p:txBody>
      </p:sp>
      <p:sp>
        <p:nvSpPr>
          <p:cNvPr id="31" name="Picture Placeholder 46"/>
          <p:cNvSpPr>
            <a:spLocks noGrp="1"/>
          </p:cNvSpPr>
          <p:nvPr>
            <p:ph type="pic" sz="quarter" idx="27"/>
          </p:nvPr>
        </p:nvSpPr>
        <p:spPr>
          <a:xfrm>
            <a:off x="6105525" y="1714500"/>
            <a:ext cx="1526400" cy="1710000"/>
          </a:xfrm>
        </p:spPr>
        <p:txBody>
          <a:bodyPr>
            <a:normAutofit/>
          </a:bodyPr>
          <a:lstStyle>
            <a:lvl1pPr>
              <a:defRPr sz="900"/>
            </a:lvl1pPr>
          </a:lstStyle>
          <a:p>
            <a:endParaRPr lang="id-ID"/>
          </a:p>
        </p:txBody>
      </p:sp>
      <p:sp>
        <p:nvSpPr>
          <p:cNvPr id="32" name="Picture Placeholder 46"/>
          <p:cNvSpPr>
            <a:spLocks noGrp="1"/>
          </p:cNvSpPr>
          <p:nvPr>
            <p:ph type="pic" sz="quarter" idx="28"/>
          </p:nvPr>
        </p:nvSpPr>
        <p:spPr>
          <a:xfrm>
            <a:off x="6105525" y="3433500"/>
            <a:ext cx="1526400" cy="1710000"/>
          </a:xfrm>
        </p:spPr>
        <p:txBody>
          <a:bodyPr>
            <a:normAutofit/>
          </a:bodyPr>
          <a:lstStyle>
            <a:lvl1pPr>
              <a:defRPr sz="900"/>
            </a:lvl1pPr>
          </a:lstStyle>
          <a:p>
            <a:endParaRPr lang="id-ID"/>
          </a:p>
        </p:txBody>
      </p:sp>
      <p:sp>
        <p:nvSpPr>
          <p:cNvPr id="33" name="Picture Placeholder 46"/>
          <p:cNvSpPr>
            <a:spLocks noGrp="1"/>
          </p:cNvSpPr>
          <p:nvPr>
            <p:ph type="pic" sz="quarter" idx="29"/>
          </p:nvPr>
        </p:nvSpPr>
        <p:spPr>
          <a:xfrm>
            <a:off x="6105525" y="5148000"/>
            <a:ext cx="1526400" cy="1710000"/>
          </a:xfrm>
        </p:spPr>
        <p:txBody>
          <a:bodyPr>
            <a:normAutofit/>
          </a:bodyPr>
          <a:lstStyle>
            <a:lvl1pPr>
              <a:defRPr sz="900"/>
            </a:lvl1pPr>
          </a:lstStyle>
          <a:p>
            <a:endParaRPr lang="id-ID"/>
          </a:p>
        </p:txBody>
      </p:sp>
      <p:sp>
        <p:nvSpPr>
          <p:cNvPr id="34" name="Picture Placeholder 46"/>
          <p:cNvSpPr>
            <a:spLocks noGrp="1"/>
          </p:cNvSpPr>
          <p:nvPr>
            <p:ph type="pic" sz="quarter" idx="30"/>
          </p:nvPr>
        </p:nvSpPr>
        <p:spPr>
          <a:xfrm>
            <a:off x="7629525" y="0"/>
            <a:ext cx="1526400" cy="1710000"/>
          </a:xfrm>
        </p:spPr>
        <p:txBody>
          <a:bodyPr>
            <a:normAutofit/>
          </a:bodyPr>
          <a:lstStyle>
            <a:lvl1pPr>
              <a:defRPr sz="900"/>
            </a:lvl1pPr>
          </a:lstStyle>
          <a:p>
            <a:endParaRPr lang="id-ID"/>
          </a:p>
        </p:txBody>
      </p:sp>
      <p:sp>
        <p:nvSpPr>
          <p:cNvPr id="35" name="Picture Placeholder 46"/>
          <p:cNvSpPr>
            <a:spLocks noGrp="1"/>
          </p:cNvSpPr>
          <p:nvPr>
            <p:ph type="pic" sz="quarter" idx="31"/>
          </p:nvPr>
        </p:nvSpPr>
        <p:spPr>
          <a:xfrm>
            <a:off x="7629525" y="1714500"/>
            <a:ext cx="1526400" cy="1710000"/>
          </a:xfrm>
        </p:spPr>
        <p:txBody>
          <a:bodyPr>
            <a:normAutofit/>
          </a:bodyPr>
          <a:lstStyle>
            <a:lvl1pPr>
              <a:defRPr sz="900"/>
            </a:lvl1pPr>
          </a:lstStyle>
          <a:p>
            <a:endParaRPr lang="id-ID"/>
          </a:p>
        </p:txBody>
      </p:sp>
      <p:sp>
        <p:nvSpPr>
          <p:cNvPr id="36" name="Picture Placeholder 46"/>
          <p:cNvSpPr>
            <a:spLocks noGrp="1"/>
          </p:cNvSpPr>
          <p:nvPr>
            <p:ph type="pic" sz="quarter" idx="32"/>
          </p:nvPr>
        </p:nvSpPr>
        <p:spPr>
          <a:xfrm>
            <a:off x="7629525" y="3433500"/>
            <a:ext cx="1526400" cy="1710000"/>
          </a:xfrm>
        </p:spPr>
        <p:txBody>
          <a:bodyPr>
            <a:normAutofit/>
          </a:bodyPr>
          <a:lstStyle>
            <a:lvl1pPr>
              <a:defRPr sz="900"/>
            </a:lvl1pPr>
          </a:lstStyle>
          <a:p>
            <a:endParaRPr lang="id-ID"/>
          </a:p>
        </p:txBody>
      </p:sp>
      <p:sp>
        <p:nvSpPr>
          <p:cNvPr id="37" name="Picture Placeholder 46"/>
          <p:cNvSpPr>
            <a:spLocks noGrp="1"/>
          </p:cNvSpPr>
          <p:nvPr>
            <p:ph type="pic" sz="quarter" idx="33"/>
          </p:nvPr>
        </p:nvSpPr>
        <p:spPr>
          <a:xfrm>
            <a:off x="7629525" y="5148000"/>
            <a:ext cx="1526400" cy="1710000"/>
          </a:xfrm>
        </p:spPr>
        <p:txBody>
          <a:bodyPr>
            <a:normAutofit/>
          </a:bodyPr>
          <a:lstStyle>
            <a:lvl1pPr>
              <a:defRPr sz="900"/>
            </a:lvl1pPr>
          </a:lstStyle>
          <a:p>
            <a:endParaRPr lang="id-ID"/>
          </a:p>
        </p:txBody>
      </p:sp>
      <p:sp>
        <p:nvSpPr>
          <p:cNvPr id="38" name="Picture Placeholder 46"/>
          <p:cNvSpPr>
            <a:spLocks noGrp="1"/>
          </p:cNvSpPr>
          <p:nvPr>
            <p:ph type="pic" sz="quarter" idx="34"/>
          </p:nvPr>
        </p:nvSpPr>
        <p:spPr>
          <a:xfrm>
            <a:off x="9153525" y="0"/>
            <a:ext cx="1526400" cy="1710000"/>
          </a:xfrm>
        </p:spPr>
        <p:txBody>
          <a:bodyPr>
            <a:normAutofit/>
          </a:bodyPr>
          <a:lstStyle>
            <a:lvl1pPr>
              <a:defRPr sz="900"/>
            </a:lvl1pPr>
          </a:lstStyle>
          <a:p>
            <a:endParaRPr lang="id-ID"/>
          </a:p>
        </p:txBody>
      </p:sp>
      <p:sp>
        <p:nvSpPr>
          <p:cNvPr id="39" name="Picture Placeholder 46"/>
          <p:cNvSpPr>
            <a:spLocks noGrp="1"/>
          </p:cNvSpPr>
          <p:nvPr>
            <p:ph type="pic" sz="quarter" idx="35"/>
          </p:nvPr>
        </p:nvSpPr>
        <p:spPr>
          <a:xfrm>
            <a:off x="9153525" y="1714500"/>
            <a:ext cx="1526400" cy="1710000"/>
          </a:xfrm>
        </p:spPr>
        <p:txBody>
          <a:bodyPr>
            <a:normAutofit/>
          </a:bodyPr>
          <a:lstStyle>
            <a:lvl1pPr>
              <a:defRPr sz="900"/>
            </a:lvl1pPr>
          </a:lstStyle>
          <a:p>
            <a:endParaRPr lang="id-ID"/>
          </a:p>
        </p:txBody>
      </p:sp>
      <p:sp>
        <p:nvSpPr>
          <p:cNvPr id="40" name="Picture Placeholder 46"/>
          <p:cNvSpPr>
            <a:spLocks noGrp="1"/>
          </p:cNvSpPr>
          <p:nvPr>
            <p:ph type="pic" sz="quarter" idx="36"/>
          </p:nvPr>
        </p:nvSpPr>
        <p:spPr>
          <a:xfrm>
            <a:off x="9153525" y="3433500"/>
            <a:ext cx="1526400" cy="1710000"/>
          </a:xfrm>
        </p:spPr>
        <p:txBody>
          <a:bodyPr>
            <a:normAutofit/>
          </a:bodyPr>
          <a:lstStyle>
            <a:lvl1pPr>
              <a:defRPr sz="900"/>
            </a:lvl1pPr>
          </a:lstStyle>
          <a:p>
            <a:endParaRPr lang="id-ID"/>
          </a:p>
        </p:txBody>
      </p:sp>
      <p:sp>
        <p:nvSpPr>
          <p:cNvPr id="41" name="Picture Placeholder 46"/>
          <p:cNvSpPr>
            <a:spLocks noGrp="1"/>
          </p:cNvSpPr>
          <p:nvPr>
            <p:ph type="pic" sz="quarter" idx="37"/>
          </p:nvPr>
        </p:nvSpPr>
        <p:spPr>
          <a:xfrm>
            <a:off x="9153525" y="5148000"/>
            <a:ext cx="1526400" cy="1710000"/>
          </a:xfrm>
        </p:spPr>
        <p:txBody>
          <a:bodyPr>
            <a:normAutofit/>
          </a:bodyPr>
          <a:lstStyle>
            <a:lvl1pPr>
              <a:defRPr sz="900"/>
            </a:lvl1pPr>
          </a:lstStyle>
          <a:p>
            <a:endParaRPr lang="id-ID"/>
          </a:p>
        </p:txBody>
      </p:sp>
      <p:sp>
        <p:nvSpPr>
          <p:cNvPr id="42" name="Picture Placeholder 46"/>
          <p:cNvSpPr>
            <a:spLocks noGrp="1"/>
          </p:cNvSpPr>
          <p:nvPr>
            <p:ph type="pic" sz="quarter" idx="38"/>
          </p:nvPr>
        </p:nvSpPr>
        <p:spPr>
          <a:xfrm>
            <a:off x="10677525" y="0"/>
            <a:ext cx="1526400" cy="1710000"/>
          </a:xfrm>
        </p:spPr>
        <p:txBody>
          <a:bodyPr>
            <a:normAutofit/>
          </a:bodyPr>
          <a:lstStyle>
            <a:lvl1pPr>
              <a:defRPr sz="900"/>
            </a:lvl1pPr>
          </a:lstStyle>
          <a:p>
            <a:endParaRPr lang="id-ID"/>
          </a:p>
        </p:txBody>
      </p:sp>
      <p:sp>
        <p:nvSpPr>
          <p:cNvPr id="43" name="Picture Placeholder 46"/>
          <p:cNvSpPr>
            <a:spLocks noGrp="1"/>
          </p:cNvSpPr>
          <p:nvPr>
            <p:ph type="pic" sz="quarter" idx="39"/>
          </p:nvPr>
        </p:nvSpPr>
        <p:spPr>
          <a:xfrm>
            <a:off x="10677525" y="1714500"/>
            <a:ext cx="1526400" cy="1710000"/>
          </a:xfrm>
        </p:spPr>
        <p:txBody>
          <a:bodyPr>
            <a:normAutofit/>
          </a:bodyPr>
          <a:lstStyle>
            <a:lvl1pPr>
              <a:defRPr sz="900"/>
            </a:lvl1pPr>
          </a:lstStyle>
          <a:p>
            <a:endParaRPr lang="id-ID"/>
          </a:p>
        </p:txBody>
      </p:sp>
      <p:sp>
        <p:nvSpPr>
          <p:cNvPr id="44" name="Picture Placeholder 46"/>
          <p:cNvSpPr>
            <a:spLocks noGrp="1"/>
          </p:cNvSpPr>
          <p:nvPr>
            <p:ph type="pic" sz="quarter" idx="40"/>
          </p:nvPr>
        </p:nvSpPr>
        <p:spPr>
          <a:xfrm>
            <a:off x="10677525" y="3433500"/>
            <a:ext cx="1526400" cy="1710000"/>
          </a:xfrm>
        </p:spPr>
        <p:txBody>
          <a:bodyPr>
            <a:normAutofit/>
          </a:bodyPr>
          <a:lstStyle>
            <a:lvl1pPr>
              <a:defRPr sz="900"/>
            </a:lvl1pPr>
          </a:lstStyle>
          <a:p>
            <a:endParaRPr lang="id-ID"/>
          </a:p>
        </p:txBody>
      </p:sp>
      <p:sp>
        <p:nvSpPr>
          <p:cNvPr id="45" name="Picture Placeholder 46"/>
          <p:cNvSpPr>
            <a:spLocks noGrp="1"/>
          </p:cNvSpPr>
          <p:nvPr>
            <p:ph type="pic" sz="quarter" idx="41"/>
          </p:nvPr>
        </p:nvSpPr>
        <p:spPr>
          <a:xfrm>
            <a:off x="10677525" y="5148000"/>
            <a:ext cx="1526400" cy="1710000"/>
          </a:xfrm>
        </p:spPr>
        <p:txBody>
          <a:bodyPr>
            <a:normAutofit/>
          </a:bodyPr>
          <a:lstStyle>
            <a:lvl1pPr>
              <a:defRPr sz="900"/>
            </a:lvl1pPr>
          </a:lstStyle>
          <a:p>
            <a:endParaRPr lang="id-ID"/>
          </a:p>
        </p:txBody>
      </p:sp>
    </p:spTree>
    <p:extLst>
      <p:ext uri="{BB962C8B-B14F-4D97-AF65-F5344CB8AC3E}">
        <p14:creationId xmlns:p14="http://schemas.microsoft.com/office/powerpoint/2010/main" val="120193422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Picture Profile Placeholder">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E0023B0F-17B0-4221-ABEF-0290F0793F25}" type="datetime1">
              <a:rPr lang="id-ID" smtClean="0"/>
              <a:pPr/>
              <a:t>06/12/2021</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10" name="Picture Placeholder 11"/>
          <p:cNvSpPr>
            <a:spLocks noGrp="1"/>
          </p:cNvSpPr>
          <p:nvPr>
            <p:ph type="pic" sz="quarter" idx="13"/>
          </p:nvPr>
        </p:nvSpPr>
        <p:spPr>
          <a:xfrm>
            <a:off x="1058608" y="1953115"/>
            <a:ext cx="2880000" cy="2160000"/>
          </a:xfrm>
        </p:spPr>
        <p:txBody>
          <a:bodyPr/>
          <a:lstStyle/>
          <a:p>
            <a:endParaRPr lang="id-ID"/>
          </a:p>
        </p:txBody>
      </p:sp>
      <p:sp>
        <p:nvSpPr>
          <p:cNvPr id="11" name="Picture Placeholder 11"/>
          <p:cNvSpPr>
            <a:spLocks noGrp="1"/>
          </p:cNvSpPr>
          <p:nvPr>
            <p:ph type="pic" sz="quarter" idx="14"/>
          </p:nvPr>
        </p:nvSpPr>
        <p:spPr>
          <a:xfrm>
            <a:off x="4652255" y="1976097"/>
            <a:ext cx="2880000" cy="2160000"/>
          </a:xfrm>
        </p:spPr>
        <p:txBody>
          <a:bodyPr/>
          <a:lstStyle/>
          <a:p>
            <a:endParaRPr lang="id-ID"/>
          </a:p>
        </p:txBody>
      </p:sp>
      <p:sp>
        <p:nvSpPr>
          <p:cNvPr id="12" name="Picture Placeholder 11"/>
          <p:cNvSpPr>
            <a:spLocks noGrp="1"/>
          </p:cNvSpPr>
          <p:nvPr>
            <p:ph type="pic" sz="quarter" idx="15"/>
          </p:nvPr>
        </p:nvSpPr>
        <p:spPr>
          <a:xfrm>
            <a:off x="8283830" y="1976097"/>
            <a:ext cx="2880000" cy="2160000"/>
          </a:xfrm>
        </p:spPr>
        <p:txBody>
          <a:bodyPr/>
          <a:lstStyle/>
          <a:p>
            <a:endParaRPr lang="id-ID"/>
          </a:p>
        </p:txBody>
      </p:sp>
    </p:spTree>
    <p:extLst>
      <p:ext uri="{BB962C8B-B14F-4D97-AF65-F5344CB8AC3E}">
        <p14:creationId xmlns:p14="http://schemas.microsoft.com/office/powerpoint/2010/main" val="42642512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2 Image">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FC0FE910-2E5E-4BFC-9BDA-C8668B8AD2B5}" type="datetime1">
              <a:rPr lang="id-ID" smtClean="0"/>
              <a:pPr/>
              <a:t>06/12/2021</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6" name="Picture Placeholder 3"/>
          <p:cNvSpPr>
            <a:spLocks noGrp="1"/>
          </p:cNvSpPr>
          <p:nvPr>
            <p:ph type="pic" sz="quarter" idx="14"/>
          </p:nvPr>
        </p:nvSpPr>
        <p:spPr>
          <a:xfrm>
            <a:off x="7315648" y="1411660"/>
            <a:ext cx="2847453" cy="2177701"/>
          </a:xfrm>
        </p:spPr>
      </p:sp>
      <p:sp>
        <p:nvSpPr>
          <p:cNvPr id="7" name="Picture Placeholder 2"/>
          <p:cNvSpPr>
            <a:spLocks noGrp="1"/>
          </p:cNvSpPr>
          <p:nvPr>
            <p:ph type="pic" sz="quarter" idx="13"/>
          </p:nvPr>
        </p:nvSpPr>
        <p:spPr>
          <a:xfrm>
            <a:off x="1972449" y="1399536"/>
            <a:ext cx="2776972" cy="2177701"/>
          </a:xfrm>
        </p:spPr>
      </p:sp>
    </p:spTree>
    <p:extLst>
      <p:ext uri="{BB962C8B-B14F-4D97-AF65-F5344CB8AC3E}">
        <p14:creationId xmlns:p14="http://schemas.microsoft.com/office/powerpoint/2010/main" val="18910510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Picture Profile Placeholder">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530A6E66-E2F7-4414-9B2F-354F2760F71F}" type="datetime1">
              <a:rPr lang="id-ID" smtClean="0"/>
              <a:pPr/>
              <a:t>06/12/2021</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10" name="Picture Placeholder 2"/>
          <p:cNvSpPr>
            <a:spLocks noGrp="1"/>
          </p:cNvSpPr>
          <p:nvPr>
            <p:ph type="pic" sz="quarter" idx="14"/>
          </p:nvPr>
        </p:nvSpPr>
        <p:spPr>
          <a:xfrm>
            <a:off x="3911347" y="1898646"/>
            <a:ext cx="1620000" cy="1620000"/>
          </a:xfrm>
          <a:prstGeom prst="ellipse">
            <a:avLst/>
          </a:prstGeom>
        </p:spPr>
        <p:txBody>
          <a:bodyPr>
            <a:normAutofit/>
          </a:bodyPr>
          <a:lstStyle>
            <a:lvl1pPr>
              <a:defRPr sz="1600"/>
            </a:lvl1pPr>
          </a:lstStyle>
          <a:p>
            <a:endParaRPr lang="id-ID"/>
          </a:p>
        </p:txBody>
      </p:sp>
      <p:sp>
        <p:nvSpPr>
          <p:cNvPr id="11" name="Picture Placeholder 2"/>
          <p:cNvSpPr>
            <a:spLocks noGrp="1"/>
          </p:cNvSpPr>
          <p:nvPr>
            <p:ph type="pic" sz="quarter" idx="15"/>
          </p:nvPr>
        </p:nvSpPr>
        <p:spPr>
          <a:xfrm>
            <a:off x="6641030" y="1898646"/>
            <a:ext cx="1620000" cy="1620000"/>
          </a:xfrm>
          <a:prstGeom prst="ellipse">
            <a:avLst/>
          </a:prstGeom>
        </p:spPr>
        <p:txBody>
          <a:bodyPr>
            <a:normAutofit/>
          </a:bodyPr>
          <a:lstStyle>
            <a:lvl1pPr>
              <a:defRPr sz="1600"/>
            </a:lvl1pPr>
          </a:lstStyle>
          <a:p>
            <a:endParaRPr lang="id-ID"/>
          </a:p>
        </p:txBody>
      </p:sp>
      <p:sp>
        <p:nvSpPr>
          <p:cNvPr id="12" name="Picture Placeholder 2"/>
          <p:cNvSpPr>
            <a:spLocks noGrp="1"/>
          </p:cNvSpPr>
          <p:nvPr>
            <p:ph type="pic" sz="quarter" idx="16"/>
          </p:nvPr>
        </p:nvSpPr>
        <p:spPr>
          <a:xfrm>
            <a:off x="9349431" y="1898646"/>
            <a:ext cx="1620000" cy="1620000"/>
          </a:xfrm>
          <a:prstGeom prst="ellipse">
            <a:avLst/>
          </a:prstGeom>
        </p:spPr>
        <p:txBody>
          <a:bodyPr>
            <a:normAutofit/>
          </a:bodyPr>
          <a:lstStyle>
            <a:lvl1pPr>
              <a:defRPr sz="1600"/>
            </a:lvl1pPr>
          </a:lstStyle>
          <a:p>
            <a:endParaRPr lang="id-ID"/>
          </a:p>
        </p:txBody>
      </p:sp>
      <p:sp>
        <p:nvSpPr>
          <p:cNvPr id="17" name="Picture Placeholder 2"/>
          <p:cNvSpPr>
            <a:spLocks noGrp="1"/>
          </p:cNvSpPr>
          <p:nvPr>
            <p:ph type="pic" sz="quarter" idx="13"/>
          </p:nvPr>
        </p:nvSpPr>
        <p:spPr>
          <a:xfrm>
            <a:off x="1282176" y="1898646"/>
            <a:ext cx="1620000" cy="1620000"/>
          </a:xfrm>
          <a:prstGeom prst="ellipse">
            <a:avLst/>
          </a:prstGeom>
        </p:spPr>
        <p:txBody>
          <a:bodyPr>
            <a:normAutofit/>
          </a:bodyPr>
          <a:lstStyle>
            <a:lvl1pPr>
              <a:defRPr sz="1600"/>
            </a:lvl1pPr>
          </a:lstStyle>
          <a:p>
            <a:endParaRPr lang="id-ID"/>
          </a:p>
        </p:txBody>
      </p:sp>
    </p:spTree>
    <p:extLst>
      <p:ext uri="{BB962C8B-B14F-4D97-AF65-F5344CB8AC3E}">
        <p14:creationId xmlns:p14="http://schemas.microsoft.com/office/powerpoint/2010/main" val="197751827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ull Picture Placeholder">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0" y="0"/>
            <a:ext cx="2034000" cy="2286000"/>
          </a:xfrm>
        </p:spPr>
        <p:txBody>
          <a:bodyPr>
            <a:normAutofit/>
          </a:bodyPr>
          <a:lstStyle>
            <a:lvl1pPr>
              <a:defRPr sz="1200"/>
            </a:lvl1pPr>
          </a:lstStyle>
          <a:p>
            <a:endParaRPr lang="id-ID"/>
          </a:p>
        </p:txBody>
      </p:sp>
      <p:sp>
        <p:nvSpPr>
          <p:cNvPr id="7" name="Picture Placeholder 3"/>
          <p:cNvSpPr>
            <a:spLocks noGrp="1"/>
          </p:cNvSpPr>
          <p:nvPr>
            <p:ph type="pic" sz="quarter" idx="11"/>
          </p:nvPr>
        </p:nvSpPr>
        <p:spPr>
          <a:xfrm>
            <a:off x="0" y="2286000"/>
            <a:ext cx="2034000" cy="2286000"/>
          </a:xfrm>
        </p:spPr>
        <p:txBody>
          <a:bodyPr>
            <a:normAutofit/>
          </a:bodyPr>
          <a:lstStyle>
            <a:lvl1pPr>
              <a:defRPr sz="1200"/>
            </a:lvl1pPr>
          </a:lstStyle>
          <a:p>
            <a:endParaRPr lang="id-ID"/>
          </a:p>
        </p:txBody>
      </p:sp>
      <p:sp>
        <p:nvSpPr>
          <p:cNvPr id="8" name="Picture Placeholder 3"/>
          <p:cNvSpPr>
            <a:spLocks noGrp="1"/>
          </p:cNvSpPr>
          <p:nvPr>
            <p:ph type="pic" sz="quarter" idx="12"/>
          </p:nvPr>
        </p:nvSpPr>
        <p:spPr>
          <a:xfrm>
            <a:off x="0" y="4572000"/>
            <a:ext cx="2034000" cy="2286000"/>
          </a:xfrm>
        </p:spPr>
        <p:txBody>
          <a:bodyPr>
            <a:normAutofit/>
          </a:bodyPr>
          <a:lstStyle>
            <a:lvl1pPr>
              <a:defRPr sz="1200"/>
            </a:lvl1pPr>
          </a:lstStyle>
          <a:p>
            <a:endParaRPr lang="id-ID"/>
          </a:p>
        </p:txBody>
      </p:sp>
      <p:sp>
        <p:nvSpPr>
          <p:cNvPr id="9" name="Picture Placeholder 3"/>
          <p:cNvSpPr>
            <a:spLocks noGrp="1"/>
          </p:cNvSpPr>
          <p:nvPr>
            <p:ph type="pic" sz="quarter" idx="13"/>
          </p:nvPr>
        </p:nvSpPr>
        <p:spPr>
          <a:xfrm>
            <a:off x="2037319" y="0"/>
            <a:ext cx="2034000" cy="2286000"/>
          </a:xfrm>
        </p:spPr>
        <p:txBody>
          <a:bodyPr>
            <a:normAutofit/>
          </a:bodyPr>
          <a:lstStyle>
            <a:lvl1pPr>
              <a:defRPr sz="1200"/>
            </a:lvl1pPr>
          </a:lstStyle>
          <a:p>
            <a:endParaRPr lang="id-ID"/>
          </a:p>
        </p:txBody>
      </p:sp>
      <p:sp>
        <p:nvSpPr>
          <p:cNvPr id="10" name="Picture Placeholder 3"/>
          <p:cNvSpPr>
            <a:spLocks noGrp="1"/>
          </p:cNvSpPr>
          <p:nvPr>
            <p:ph type="pic" sz="quarter" idx="14"/>
          </p:nvPr>
        </p:nvSpPr>
        <p:spPr>
          <a:xfrm>
            <a:off x="2037319" y="2286000"/>
            <a:ext cx="2034000" cy="2286000"/>
          </a:xfrm>
        </p:spPr>
        <p:txBody>
          <a:bodyPr>
            <a:normAutofit/>
          </a:bodyPr>
          <a:lstStyle>
            <a:lvl1pPr>
              <a:defRPr sz="1200"/>
            </a:lvl1pPr>
          </a:lstStyle>
          <a:p>
            <a:endParaRPr lang="id-ID"/>
          </a:p>
        </p:txBody>
      </p:sp>
      <p:sp>
        <p:nvSpPr>
          <p:cNvPr id="11" name="Picture Placeholder 3"/>
          <p:cNvSpPr>
            <a:spLocks noGrp="1"/>
          </p:cNvSpPr>
          <p:nvPr>
            <p:ph type="pic" sz="quarter" idx="15"/>
          </p:nvPr>
        </p:nvSpPr>
        <p:spPr>
          <a:xfrm>
            <a:off x="2037319" y="4572000"/>
            <a:ext cx="2034000" cy="2286000"/>
          </a:xfrm>
        </p:spPr>
        <p:txBody>
          <a:bodyPr>
            <a:normAutofit/>
          </a:bodyPr>
          <a:lstStyle>
            <a:lvl1pPr>
              <a:defRPr sz="1200"/>
            </a:lvl1pPr>
          </a:lstStyle>
          <a:p>
            <a:endParaRPr lang="id-ID"/>
          </a:p>
        </p:txBody>
      </p:sp>
      <p:sp>
        <p:nvSpPr>
          <p:cNvPr id="12" name="Picture Placeholder 3"/>
          <p:cNvSpPr>
            <a:spLocks noGrp="1"/>
          </p:cNvSpPr>
          <p:nvPr>
            <p:ph type="pic" sz="quarter" idx="16"/>
          </p:nvPr>
        </p:nvSpPr>
        <p:spPr>
          <a:xfrm>
            <a:off x="4071319" y="0"/>
            <a:ext cx="2034000" cy="2286000"/>
          </a:xfrm>
        </p:spPr>
        <p:txBody>
          <a:bodyPr>
            <a:normAutofit/>
          </a:bodyPr>
          <a:lstStyle>
            <a:lvl1pPr>
              <a:defRPr sz="1200"/>
            </a:lvl1pPr>
          </a:lstStyle>
          <a:p>
            <a:endParaRPr lang="id-ID"/>
          </a:p>
        </p:txBody>
      </p:sp>
      <p:sp>
        <p:nvSpPr>
          <p:cNvPr id="13" name="Picture Placeholder 3"/>
          <p:cNvSpPr>
            <a:spLocks noGrp="1"/>
          </p:cNvSpPr>
          <p:nvPr>
            <p:ph type="pic" sz="quarter" idx="17"/>
          </p:nvPr>
        </p:nvSpPr>
        <p:spPr>
          <a:xfrm>
            <a:off x="4071319" y="2286000"/>
            <a:ext cx="2034000" cy="2286000"/>
          </a:xfrm>
        </p:spPr>
        <p:txBody>
          <a:bodyPr>
            <a:normAutofit/>
          </a:bodyPr>
          <a:lstStyle>
            <a:lvl1pPr>
              <a:defRPr sz="1200"/>
            </a:lvl1pPr>
          </a:lstStyle>
          <a:p>
            <a:endParaRPr lang="id-ID"/>
          </a:p>
        </p:txBody>
      </p:sp>
      <p:sp>
        <p:nvSpPr>
          <p:cNvPr id="14" name="Picture Placeholder 3"/>
          <p:cNvSpPr>
            <a:spLocks noGrp="1"/>
          </p:cNvSpPr>
          <p:nvPr>
            <p:ph type="pic" sz="quarter" idx="18"/>
          </p:nvPr>
        </p:nvSpPr>
        <p:spPr>
          <a:xfrm>
            <a:off x="4071319" y="4572000"/>
            <a:ext cx="2034000" cy="2286000"/>
          </a:xfrm>
        </p:spPr>
        <p:txBody>
          <a:bodyPr>
            <a:normAutofit/>
          </a:bodyPr>
          <a:lstStyle>
            <a:lvl1pPr>
              <a:defRPr sz="1200"/>
            </a:lvl1pPr>
          </a:lstStyle>
          <a:p>
            <a:endParaRPr lang="id-ID"/>
          </a:p>
        </p:txBody>
      </p:sp>
      <p:sp>
        <p:nvSpPr>
          <p:cNvPr id="15" name="Picture Placeholder 3"/>
          <p:cNvSpPr>
            <a:spLocks noGrp="1"/>
          </p:cNvSpPr>
          <p:nvPr>
            <p:ph type="pic" sz="quarter" idx="19"/>
          </p:nvPr>
        </p:nvSpPr>
        <p:spPr>
          <a:xfrm>
            <a:off x="6108638" y="0"/>
            <a:ext cx="2034000" cy="2286000"/>
          </a:xfrm>
        </p:spPr>
        <p:txBody>
          <a:bodyPr>
            <a:normAutofit/>
          </a:bodyPr>
          <a:lstStyle>
            <a:lvl1pPr>
              <a:defRPr sz="1200"/>
            </a:lvl1pPr>
          </a:lstStyle>
          <a:p>
            <a:endParaRPr lang="id-ID"/>
          </a:p>
        </p:txBody>
      </p:sp>
      <p:sp>
        <p:nvSpPr>
          <p:cNvPr id="16" name="Picture Placeholder 3"/>
          <p:cNvSpPr>
            <a:spLocks noGrp="1"/>
          </p:cNvSpPr>
          <p:nvPr>
            <p:ph type="pic" sz="quarter" idx="20"/>
          </p:nvPr>
        </p:nvSpPr>
        <p:spPr>
          <a:xfrm>
            <a:off x="6108638" y="2286000"/>
            <a:ext cx="2034000" cy="2286000"/>
          </a:xfrm>
        </p:spPr>
        <p:txBody>
          <a:bodyPr>
            <a:normAutofit/>
          </a:bodyPr>
          <a:lstStyle>
            <a:lvl1pPr>
              <a:defRPr sz="1200"/>
            </a:lvl1pPr>
          </a:lstStyle>
          <a:p>
            <a:endParaRPr lang="id-ID"/>
          </a:p>
        </p:txBody>
      </p:sp>
      <p:sp>
        <p:nvSpPr>
          <p:cNvPr id="17" name="Picture Placeholder 3"/>
          <p:cNvSpPr>
            <a:spLocks noGrp="1"/>
          </p:cNvSpPr>
          <p:nvPr>
            <p:ph type="pic" sz="quarter" idx="21"/>
          </p:nvPr>
        </p:nvSpPr>
        <p:spPr>
          <a:xfrm>
            <a:off x="6108638" y="4572000"/>
            <a:ext cx="2034000" cy="2286000"/>
          </a:xfrm>
        </p:spPr>
        <p:txBody>
          <a:bodyPr>
            <a:normAutofit/>
          </a:bodyPr>
          <a:lstStyle>
            <a:lvl1pPr>
              <a:defRPr sz="1200"/>
            </a:lvl1pPr>
          </a:lstStyle>
          <a:p>
            <a:endParaRPr lang="id-ID"/>
          </a:p>
        </p:txBody>
      </p:sp>
      <p:sp>
        <p:nvSpPr>
          <p:cNvPr id="18" name="Picture Placeholder 3"/>
          <p:cNvSpPr>
            <a:spLocks noGrp="1"/>
          </p:cNvSpPr>
          <p:nvPr>
            <p:ph type="pic" sz="quarter" idx="22"/>
          </p:nvPr>
        </p:nvSpPr>
        <p:spPr>
          <a:xfrm>
            <a:off x="8139319" y="0"/>
            <a:ext cx="2034000" cy="2286000"/>
          </a:xfrm>
        </p:spPr>
        <p:txBody>
          <a:bodyPr>
            <a:normAutofit/>
          </a:bodyPr>
          <a:lstStyle>
            <a:lvl1pPr>
              <a:defRPr sz="1200"/>
            </a:lvl1pPr>
          </a:lstStyle>
          <a:p>
            <a:endParaRPr lang="id-ID"/>
          </a:p>
        </p:txBody>
      </p:sp>
      <p:sp>
        <p:nvSpPr>
          <p:cNvPr id="19" name="Picture Placeholder 3"/>
          <p:cNvSpPr>
            <a:spLocks noGrp="1"/>
          </p:cNvSpPr>
          <p:nvPr>
            <p:ph type="pic" sz="quarter" idx="23"/>
          </p:nvPr>
        </p:nvSpPr>
        <p:spPr>
          <a:xfrm>
            <a:off x="8139319" y="2286000"/>
            <a:ext cx="2034000" cy="2286000"/>
          </a:xfrm>
        </p:spPr>
        <p:txBody>
          <a:bodyPr>
            <a:normAutofit/>
          </a:bodyPr>
          <a:lstStyle>
            <a:lvl1pPr>
              <a:defRPr sz="1200"/>
            </a:lvl1pPr>
          </a:lstStyle>
          <a:p>
            <a:endParaRPr lang="id-ID"/>
          </a:p>
        </p:txBody>
      </p:sp>
      <p:sp>
        <p:nvSpPr>
          <p:cNvPr id="20" name="Picture Placeholder 3"/>
          <p:cNvSpPr>
            <a:spLocks noGrp="1"/>
          </p:cNvSpPr>
          <p:nvPr>
            <p:ph type="pic" sz="quarter" idx="24"/>
          </p:nvPr>
        </p:nvSpPr>
        <p:spPr>
          <a:xfrm>
            <a:off x="8139319" y="4572000"/>
            <a:ext cx="2034000" cy="2286000"/>
          </a:xfrm>
        </p:spPr>
        <p:txBody>
          <a:bodyPr>
            <a:normAutofit/>
          </a:bodyPr>
          <a:lstStyle>
            <a:lvl1pPr>
              <a:defRPr sz="1200"/>
            </a:lvl1pPr>
          </a:lstStyle>
          <a:p>
            <a:endParaRPr lang="id-ID"/>
          </a:p>
        </p:txBody>
      </p:sp>
      <p:sp>
        <p:nvSpPr>
          <p:cNvPr id="21" name="Picture Placeholder 3"/>
          <p:cNvSpPr>
            <a:spLocks noGrp="1"/>
          </p:cNvSpPr>
          <p:nvPr>
            <p:ph type="pic" sz="quarter" idx="25"/>
          </p:nvPr>
        </p:nvSpPr>
        <p:spPr>
          <a:xfrm>
            <a:off x="10176638" y="0"/>
            <a:ext cx="2034000" cy="2286000"/>
          </a:xfrm>
        </p:spPr>
        <p:txBody>
          <a:bodyPr>
            <a:normAutofit/>
          </a:bodyPr>
          <a:lstStyle>
            <a:lvl1pPr>
              <a:defRPr sz="1200"/>
            </a:lvl1pPr>
          </a:lstStyle>
          <a:p>
            <a:endParaRPr lang="id-ID"/>
          </a:p>
        </p:txBody>
      </p:sp>
      <p:sp>
        <p:nvSpPr>
          <p:cNvPr id="22" name="Picture Placeholder 3"/>
          <p:cNvSpPr>
            <a:spLocks noGrp="1"/>
          </p:cNvSpPr>
          <p:nvPr>
            <p:ph type="pic" sz="quarter" idx="26"/>
          </p:nvPr>
        </p:nvSpPr>
        <p:spPr>
          <a:xfrm>
            <a:off x="10176638" y="2286000"/>
            <a:ext cx="2034000" cy="2286000"/>
          </a:xfrm>
        </p:spPr>
        <p:txBody>
          <a:bodyPr>
            <a:normAutofit/>
          </a:bodyPr>
          <a:lstStyle>
            <a:lvl1pPr>
              <a:defRPr sz="1200"/>
            </a:lvl1pPr>
          </a:lstStyle>
          <a:p>
            <a:endParaRPr lang="id-ID"/>
          </a:p>
        </p:txBody>
      </p:sp>
      <p:sp>
        <p:nvSpPr>
          <p:cNvPr id="23" name="Picture Placeholder 3"/>
          <p:cNvSpPr>
            <a:spLocks noGrp="1"/>
          </p:cNvSpPr>
          <p:nvPr>
            <p:ph type="pic" sz="quarter" idx="27"/>
          </p:nvPr>
        </p:nvSpPr>
        <p:spPr>
          <a:xfrm>
            <a:off x="10176638" y="4572000"/>
            <a:ext cx="2034000" cy="2286000"/>
          </a:xfrm>
        </p:spPr>
        <p:txBody>
          <a:bodyPr>
            <a:normAutofit/>
          </a:bodyPr>
          <a:lstStyle>
            <a:lvl1pPr>
              <a:defRPr sz="1200"/>
            </a:lvl1pPr>
          </a:lstStyle>
          <a:p>
            <a:endParaRPr lang="id-ID"/>
          </a:p>
        </p:txBody>
      </p:sp>
    </p:spTree>
    <p:extLst>
      <p:ext uri="{BB962C8B-B14F-4D97-AF65-F5344CB8AC3E}">
        <p14:creationId xmlns:p14="http://schemas.microsoft.com/office/powerpoint/2010/main" val="405497212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Picture Placeholder 3"/>
          <p:cNvSpPr>
            <a:spLocks noGrp="1"/>
          </p:cNvSpPr>
          <p:nvPr>
            <p:ph type="pic" sz="quarter" idx="11"/>
          </p:nvPr>
        </p:nvSpPr>
        <p:spPr>
          <a:xfrm>
            <a:off x="0" y="2286000"/>
            <a:ext cx="2034000" cy="2286000"/>
          </a:xfrm>
        </p:spPr>
        <p:txBody>
          <a:bodyPr>
            <a:normAutofit/>
          </a:bodyPr>
          <a:lstStyle>
            <a:lvl1pPr>
              <a:defRPr sz="1200"/>
            </a:lvl1pPr>
          </a:lstStyle>
          <a:p>
            <a:endParaRPr lang="id-ID"/>
          </a:p>
        </p:txBody>
      </p:sp>
      <p:sp>
        <p:nvSpPr>
          <p:cNvPr id="9" name="Picture Placeholder 3"/>
          <p:cNvSpPr>
            <a:spLocks noGrp="1"/>
          </p:cNvSpPr>
          <p:nvPr>
            <p:ph type="pic" sz="quarter" idx="13"/>
          </p:nvPr>
        </p:nvSpPr>
        <p:spPr>
          <a:xfrm>
            <a:off x="2037319" y="0"/>
            <a:ext cx="2034000" cy="2286000"/>
          </a:xfrm>
        </p:spPr>
        <p:txBody>
          <a:bodyPr>
            <a:normAutofit/>
          </a:bodyPr>
          <a:lstStyle>
            <a:lvl1pPr>
              <a:defRPr sz="1200"/>
            </a:lvl1pPr>
          </a:lstStyle>
          <a:p>
            <a:endParaRPr lang="id-ID"/>
          </a:p>
        </p:txBody>
      </p:sp>
      <p:sp>
        <p:nvSpPr>
          <p:cNvPr id="11" name="Picture Placeholder 3"/>
          <p:cNvSpPr>
            <a:spLocks noGrp="1"/>
          </p:cNvSpPr>
          <p:nvPr>
            <p:ph type="pic" sz="quarter" idx="15"/>
          </p:nvPr>
        </p:nvSpPr>
        <p:spPr>
          <a:xfrm>
            <a:off x="2037319" y="4572000"/>
            <a:ext cx="2034000" cy="2286000"/>
          </a:xfrm>
        </p:spPr>
        <p:txBody>
          <a:bodyPr>
            <a:normAutofit/>
          </a:bodyPr>
          <a:lstStyle>
            <a:lvl1pPr>
              <a:defRPr sz="1200"/>
            </a:lvl1pPr>
          </a:lstStyle>
          <a:p>
            <a:endParaRPr lang="id-ID"/>
          </a:p>
        </p:txBody>
      </p:sp>
      <p:sp>
        <p:nvSpPr>
          <p:cNvPr id="13" name="Picture Placeholder 3"/>
          <p:cNvSpPr>
            <a:spLocks noGrp="1"/>
          </p:cNvSpPr>
          <p:nvPr>
            <p:ph type="pic" sz="quarter" idx="17"/>
          </p:nvPr>
        </p:nvSpPr>
        <p:spPr>
          <a:xfrm>
            <a:off x="4071319" y="2286000"/>
            <a:ext cx="2034000" cy="2286000"/>
          </a:xfrm>
        </p:spPr>
        <p:txBody>
          <a:bodyPr>
            <a:normAutofit/>
          </a:bodyPr>
          <a:lstStyle>
            <a:lvl1pPr>
              <a:defRPr sz="1200"/>
            </a:lvl1pPr>
          </a:lstStyle>
          <a:p>
            <a:endParaRPr lang="id-ID"/>
          </a:p>
        </p:txBody>
      </p:sp>
      <p:sp>
        <p:nvSpPr>
          <p:cNvPr id="15" name="Picture Placeholder 3"/>
          <p:cNvSpPr>
            <a:spLocks noGrp="1"/>
          </p:cNvSpPr>
          <p:nvPr>
            <p:ph type="pic" sz="quarter" idx="19"/>
          </p:nvPr>
        </p:nvSpPr>
        <p:spPr>
          <a:xfrm>
            <a:off x="6108638" y="0"/>
            <a:ext cx="2034000" cy="2286000"/>
          </a:xfrm>
        </p:spPr>
        <p:txBody>
          <a:bodyPr>
            <a:normAutofit/>
          </a:bodyPr>
          <a:lstStyle>
            <a:lvl1pPr>
              <a:defRPr sz="1200"/>
            </a:lvl1pPr>
          </a:lstStyle>
          <a:p>
            <a:endParaRPr lang="id-ID"/>
          </a:p>
        </p:txBody>
      </p:sp>
      <p:sp>
        <p:nvSpPr>
          <p:cNvPr id="17" name="Picture Placeholder 3"/>
          <p:cNvSpPr>
            <a:spLocks noGrp="1"/>
          </p:cNvSpPr>
          <p:nvPr>
            <p:ph type="pic" sz="quarter" idx="21"/>
          </p:nvPr>
        </p:nvSpPr>
        <p:spPr>
          <a:xfrm>
            <a:off x="6108638" y="4572000"/>
            <a:ext cx="2034000" cy="2286000"/>
          </a:xfrm>
        </p:spPr>
        <p:txBody>
          <a:bodyPr>
            <a:normAutofit/>
          </a:bodyPr>
          <a:lstStyle>
            <a:lvl1pPr>
              <a:defRPr sz="1200"/>
            </a:lvl1pPr>
          </a:lstStyle>
          <a:p>
            <a:endParaRPr lang="id-ID"/>
          </a:p>
        </p:txBody>
      </p:sp>
      <p:sp>
        <p:nvSpPr>
          <p:cNvPr id="19" name="Picture Placeholder 3"/>
          <p:cNvSpPr>
            <a:spLocks noGrp="1"/>
          </p:cNvSpPr>
          <p:nvPr>
            <p:ph type="pic" sz="quarter" idx="23"/>
          </p:nvPr>
        </p:nvSpPr>
        <p:spPr>
          <a:xfrm>
            <a:off x="8139319" y="2286000"/>
            <a:ext cx="2034000" cy="2286000"/>
          </a:xfrm>
        </p:spPr>
        <p:txBody>
          <a:bodyPr>
            <a:normAutofit/>
          </a:bodyPr>
          <a:lstStyle>
            <a:lvl1pPr>
              <a:defRPr sz="1200"/>
            </a:lvl1pPr>
          </a:lstStyle>
          <a:p>
            <a:endParaRPr lang="id-ID"/>
          </a:p>
        </p:txBody>
      </p:sp>
      <p:sp>
        <p:nvSpPr>
          <p:cNvPr id="21" name="Picture Placeholder 3"/>
          <p:cNvSpPr>
            <a:spLocks noGrp="1"/>
          </p:cNvSpPr>
          <p:nvPr>
            <p:ph type="pic" sz="quarter" idx="25"/>
          </p:nvPr>
        </p:nvSpPr>
        <p:spPr>
          <a:xfrm>
            <a:off x="10176638" y="0"/>
            <a:ext cx="2034000" cy="2286000"/>
          </a:xfrm>
        </p:spPr>
        <p:txBody>
          <a:bodyPr>
            <a:normAutofit/>
          </a:bodyPr>
          <a:lstStyle>
            <a:lvl1pPr>
              <a:defRPr sz="1200"/>
            </a:lvl1pPr>
          </a:lstStyle>
          <a:p>
            <a:endParaRPr lang="id-ID"/>
          </a:p>
        </p:txBody>
      </p:sp>
      <p:sp>
        <p:nvSpPr>
          <p:cNvPr id="23" name="Picture Placeholder 3"/>
          <p:cNvSpPr>
            <a:spLocks noGrp="1"/>
          </p:cNvSpPr>
          <p:nvPr>
            <p:ph type="pic" sz="quarter" idx="27"/>
          </p:nvPr>
        </p:nvSpPr>
        <p:spPr>
          <a:xfrm>
            <a:off x="10176638" y="4572000"/>
            <a:ext cx="2034000" cy="2286000"/>
          </a:xfrm>
        </p:spPr>
        <p:txBody>
          <a:bodyPr>
            <a:normAutofit/>
          </a:bodyPr>
          <a:lstStyle>
            <a:lvl1pPr>
              <a:defRPr sz="1200"/>
            </a:lvl1pPr>
          </a:lstStyle>
          <a:p>
            <a:endParaRPr lang="id-ID"/>
          </a:p>
        </p:txBody>
      </p:sp>
    </p:spTree>
    <p:extLst>
      <p:ext uri="{BB962C8B-B14F-4D97-AF65-F5344CB8AC3E}">
        <p14:creationId xmlns:p14="http://schemas.microsoft.com/office/powerpoint/2010/main" val="392629460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lient's Picture Placehol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5036D3D-17A7-493E-AF68-62C04E272883}" type="datetime1">
              <a:rPr lang="id-ID" smtClean="0"/>
              <a:pPr/>
              <a:t>06/12/2021</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6" name="Picture Placeholder 21"/>
          <p:cNvSpPr>
            <a:spLocks noGrp="1"/>
          </p:cNvSpPr>
          <p:nvPr>
            <p:ph type="pic" sz="quarter" idx="13"/>
          </p:nvPr>
        </p:nvSpPr>
        <p:spPr>
          <a:xfrm>
            <a:off x="0" y="1216025"/>
            <a:ext cx="1220400" cy="1220400"/>
          </a:xfrm>
          <a:prstGeom prst="rect">
            <a:avLst/>
          </a:prstGeom>
        </p:spPr>
        <p:txBody>
          <a:bodyPr/>
          <a:lstStyle>
            <a:lvl1pPr>
              <a:defRPr sz="1400"/>
            </a:lvl1pPr>
          </a:lstStyle>
          <a:p>
            <a:endParaRPr lang="id-ID"/>
          </a:p>
        </p:txBody>
      </p:sp>
      <p:sp>
        <p:nvSpPr>
          <p:cNvPr id="7" name="Picture Placeholder 21"/>
          <p:cNvSpPr>
            <a:spLocks noGrp="1"/>
          </p:cNvSpPr>
          <p:nvPr>
            <p:ph type="pic" sz="quarter" idx="14"/>
          </p:nvPr>
        </p:nvSpPr>
        <p:spPr>
          <a:xfrm>
            <a:off x="1216025" y="1216025"/>
            <a:ext cx="1220400" cy="1220400"/>
          </a:xfrm>
          <a:prstGeom prst="rect">
            <a:avLst/>
          </a:prstGeom>
        </p:spPr>
        <p:txBody>
          <a:bodyPr/>
          <a:lstStyle>
            <a:lvl1pPr>
              <a:defRPr sz="1400"/>
            </a:lvl1pPr>
          </a:lstStyle>
          <a:p>
            <a:endParaRPr lang="id-ID"/>
          </a:p>
        </p:txBody>
      </p:sp>
      <p:sp>
        <p:nvSpPr>
          <p:cNvPr id="8" name="Picture Placeholder 21"/>
          <p:cNvSpPr>
            <a:spLocks noGrp="1"/>
          </p:cNvSpPr>
          <p:nvPr>
            <p:ph type="pic" sz="quarter" idx="15"/>
          </p:nvPr>
        </p:nvSpPr>
        <p:spPr>
          <a:xfrm>
            <a:off x="2439988" y="1216025"/>
            <a:ext cx="1220400" cy="1220400"/>
          </a:xfrm>
          <a:prstGeom prst="rect">
            <a:avLst/>
          </a:prstGeom>
        </p:spPr>
        <p:txBody>
          <a:bodyPr/>
          <a:lstStyle>
            <a:lvl1pPr>
              <a:defRPr sz="1400"/>
            </a:lvl1pPr>
          </a:lstStyle>
          <a:p>
            <a:endParaRPr lang="id-ID"/>
          </a:p>
        </p:txBody>
      </p:sp>
      <p:sp>
        <p:nvSpPr>
          <p:cNvPr id="9" name="Picture Placeholder 21"/>
          <p:cNvSpPr>
            <a:spLocks noGrp="1"/>
          </p:cNvSpPr>
          <p:nvPr>
            <p:ph type="pic" sz="quarter" idx="16"/>
          </p:nvPr>
        </p:nvSpPr>
        <p:spPr>
          <a:xfrm>
            <a:off x="3654425" y="1216025"/>
            <a:ext cx="1220400" cy="1220400"/>
          </a:xfrm>
          <a:prstGeom prst="rect">
            <a:avLst/>
          </a:prstGeom>
        </p:spPr>
        <p:txBody>
          <a:bodyPr/>
          <a:lstStyle>
            <a:lvl1pPr>
              <a:defRPr sz="1400"/>
            </a:lvl1pPr>
          </a:lstStyle>
          <a:p>
            <a:endParaRPr lang="id-ID"/>
          </a:p>
        </p:txBody>
      </p:sp>
      <p:sp>
        <p:nvSpPr>
          <p:cNvPr id="10" name="Picture Placeholder 21"/>
          <p:cNvSpPr>
            <a:spLocks noGrp="1"/>
          </p:cNvSpPr>
          <p:nvPr>
            <p:ph type="pic" sz="quarter" idx="17"/>
          </p:nvPr>
        </p:nvSpPr>
        <p:spPr>
          <a:xfrm>
            <a:off x="4879975" y="1216025"/>
            <a:ext cx="1220400" cy="1220400"/>
          </a:xfrm>
          <a:prstGeom prst="rect">
            <a:avLst/>
          </a:prstGeom>
        </p:spPr>
        <p:txBody>
          <a:bodyPr/>
          <a:lstStyle>
            <a:lvl1pPr>
              <a:defRPr sz="1400"/>
            </a:lvl1pPr>
          </a:lstStyle>
          <a:p>
            <a:endParaRPr lang="id-ID"/>
          </a:p>
        </p:txBody>
      </p:sp>
      <p:sp>
        <p:nvSpPr>
          <p:cNvPr id="11" name="Picture Placeholder 21"/>
          <p:cNvSpPr>
            <a:spLocks noGrp="1"/>
          </p:cNvSpPr>
          <p:nvPr>
            <p:ph type="pic" sz="quarter" idx="18"/>
          </p:nvPr>
        </p:nvSpPr>
        <p:spPr>
          <a:xfrm>
            <a:off x="6094413" y="1216025"/>
            <a:ext cx="1220400" cy="1220400"/>
          </a:xfrm>
          <a:prstGeom prst="rect">
            <a:avLst/>
          </a:prstGeom>
        </p:spPr>
        <p:txBody>
          <a:bodyPr/>
          <a:lstStyle>
            <a:lvl1pPr>
              <a:defRPr sz="1400"/>
            </a:lvl1pPr>
          </a:lstStyle>
          <a:p>
            <a:endParaRPr lang="id-ID"/>
          </a:p>
        </p:txBody>
      </p:sp>
      <p:sp>
        <p:nvSpPr>
          <p:cNvPr id="12" name="Picture Placeholder 21"/>
          <p:cNvSpPr>
            <a:spLocks noGrp="1"/>
          </p:cNvSpPr>
          <p:nvPr>
            <p:ph type="pic" sz="quarter" idx="19"/>
          </p:nvPr>
        </p:nvSpPr>
        <p:spPr>
          <a:xfrm>
            <a:off x="7318375" y="1216025"/>
            <a:ext cx="1220400" cy="1220400"/>
          </a:xfrm>
          <a:prstGeom prst="rect">
            <a:avLst/>
          </a:prstGeom>
        </p:spPr>
        <p:txBody>
          <a:bodyPr/>
          <a:lstStyle>
            <a:lvl1pPr>
              <a:defRPr sz="1400"/>
            </a:lvl1pPr>
          </a:lstStyle>
          <a:p>
            <a:endParaRPr lang="id-ID"/>
          </a:p>
        </p:txBody>
      </p:sp>
      <p:sp>
        <p:nvSpPr>
          <p:cNvPr id="13" name="Picture Placeholder 21"/>
          <p:cNvSpPr>
            <a:spLocks noGrp="1"/>
          </p:cNvSpPr>
          <p:nvPr>
            <p:ph type="pic" sz="quarter" idx="20"/>
          </p:nvPr>
        </p:nvSpPr>
        <p:spPr>
          <a:xfrm>
            <a:off x="8532813" y="1216025"/>
            <a:ext cx="1220400" cy="1220400"/>
          </a:xfrm>
          <a:prstGeom prst="rect">
            <a:avLst/>
          </a:prstGeom>
        </p:spPr>
        <p:txBody>
          <a:bodyPr/>
          <a:lstStyle>
            <a:lvl1pPr>
              <a:defRPr sz="1400"/>
            </a:lvl1pPr>
          </a:lstStyle>
          <a:p>
            <a:endParaRPr lang="id-ID"/>
          </a:p>
        </p:txBody>
      </p:sp>
      <p:sp>
        <p:nvSpPr>
          <p:cNvPr id="14" name="Picture Placeholder 21"/>
          <p:cNvSpPr>
            <a:spLocks noGrp="1"/>
          </p:cNvSpPr>
          <p:nvPr>
            <p:ph type="pic" sz="quarter" idx="21"/>
          </p:nvPr>
        </p:nvSpPr>
        <p:spPr>
          <a:xfrm>
            <a:off x="9756775" y="1216025"/>
            <a:ext cx="1220400" cy="1220400"/>
          </a:xfrm>
          <a:prstGeom prst="rect">
            <a:avLst/>
          </a:prstGeom>
        </p:spPr>
        <p:txBody>
          <a:bodyPr/>
          <a:lstStyle>
            <a:lvl1pPr>
              <a:defRPr sz="1400"/>
            </a:lvl1pPr>
          </a:lstStyle>
          <a:p>
            <a:endParaRPr lang="id-ID"/>
          </a:p>
        </p:txBody>
      </p:sp>
      <p:sp>
        <p:nvSpPr>
          <p:cNvPr id="15" name="Picture Placeholder 21"/>
          <p:cNvSpPr>
            <a:spLocks noGrp="1"/>
          </p:cNvSpPr>
          <p:nvPr>
            <p:ph type="pic" sz="quarter" idx="22"/>
          </p:nvPr>
        </p:nvSpPr>
        <p:spPr>
          <a:xfrm>
            <a:off x="10971213" y="1216025"/>
            <a:ext cx="1220400" cy="1220400"/>
          </a:xfrm>
          <a:prstGeom prst="rect">
            <a:avLst/>
          </a:prstGeom>
        </p:spPr>
        <p:txBody>
          <a:bodyPr/>
          <a:lstStyle>
            <a:lvl1pPr>
              <a:defRPr sz="1400"/>
            </a:lvl1pPr>
          </a:lstStyle>
          <a:p>
            <a:endParaRPr lang="id-ID"/>
          </a:p>
        </p:txBody>
      </p:sp>
      <p:sp>
        <p:nvSpPr>
          <p:cNvPr id="16" name="Picture Placeholder 21"/>
          <p:cNvSpPr>
            <a:spLocks noGrp="1"/>
          </p:cNvSpPr>
          <p:nvPr>
            <p:ph type="pic" sz="quarter" idx="23"/>
          </p:nvPr>
        </p:nvSpPr>
        <p:spPr>
          <a:xfrm>
            <a:off x="0" y="0"/>
            <a:ext cx="1220400" cy="1220400"/>
          </a:xfrm>
          <a:prstGeom prst="rect">
            <a:avLst/>
          </a:prstGeom>
        </p:spPr>
        <p:txBody>
          <a:bodyPr/>
          <a:lstStyle>
            <a:lvl1pPr>
              <a:defRPr sz="1400"/>
            </a:lvl1pPr>
          </a:lstStyle>
          <a:p>
            <a:endParaRPr lang="id-ID"/>
          </a:p>
        </p:txBody>
      </p:sp>
      <p:sp>
        <p:nvSpPr>
          <p:cNvPr id="17" name="Picture Placeholder 21"/>
          <p:cNvSpPr>
            <a:spLocks noGrp="1"/>
          </p:cNvSpPr>
          <p:nvPr>
            <p:ph type="pic" sz="quarter" idx="24"/>
          </p:nvPr>
        </p:nvSpPr>
        <p:spPr>
          <a:xfrm>
            <a:off x="1216025" y="0"/>
            <a:ext cx="1220400" cy="1220400"/>
          </a:xfrm>
          <a:prstGeom prst="rect">
            <a:avLst/>
          </a:prstGeom>
        </p:spPr>
        <p:txBody>
          <a:bodyPr/>
          <a:lstStyle>
            <a:lvl1pPr>
              <a:defRPr sz="1400"/>
            </a:lvl1pPr>
          </a:lstStyle>
          <a:p>
            <a:endParaRPr lang="id-ID"/>
          </a:p>
        </p:txBody>
      </p:sp>
      <p:sp>
        <p:nvSpPr>
          <p:cNvPr id="18" name="Picture Placeholder 21"/>
          <p:cNvSpPr>
            <a:spLocks noGrp="1"/>
          </p:cNvSpPr>
          <p:nvPr>
            <p:ph type="pic" sz="quarter" idx="25"/>
          </p:nvPr>
        </p:nvSpPr>
        <p:spPr>
          <a:xfrm>
            <a:off x="2439988" y="0"/>
            <a:ext cx="1220400" cy="1220400"/>
          </a:xfrm>
          <a:prstGeom prst="rect">
            <a:avLst/>
          </a:prstGeom>
        </p:spPr>
        <p:txBody>
          <a:bodyPr/>
          <a:lstStyle>
            <a:lvl1pPr>
              <a:defRPr sz="1400"/>
            </a:lvl1pPr>
          </a:lstStyle>
          <a:p>
            <a:endParaRPr lang="id-ID"/>
          </a:p>
        </p:txBody>
      </p:sp>
      <p:sp>
        <p:nvSpPr>
          <p:cNvPr id="19" name="Picture Placeholder 21"/>
          <p:cNvSpPr>
            <a:spLocks noGrp="1"/>
          </p:cNvSpPr>
          <p:nvPr>
            <p:ph type="pic" sz="quarter" idx="26"/>
          </p:nvPr>
        </p:nvSpPr>
        <p:spPr>
          <a:xfrm>
            <a:off x="3654425" y="0"/>
            <a:ext cx="1220400" cy="1220400"/>
          </a:xfrm>
          <a:prstGeom prst="rect">
            <a:avLst/>
          </a:prstGeom>
        </p:spPr>
        <p:txBody>
          <a:bodyPr/>
          <a:lstStyle>
            <a:lvl1pPr>
              <a:defRPr sz="1400"/>
            </a:lvl1pPr>
          </a:lstStyle>
          <a:p>
            <a:endParaRPr lang="id-ID"/>
          </a:p>
        </p:txBody>
      </p:sp>
      <p:sp>
        <p:nvSpPr>
          <p:cNvPr id="20" name="Picture Placeholder 21"/>
          <p:cNvSpPr>
            <a:spLocks noGrp="1"/>
          </p:cNvSpPr>
          <p:nvPr>
            <p:ph type="pic" sz="quarter" idx="27"/>
          </p:nvPr>
        </p:nvSpPr>
        <p:spPr>
          <a:xfrm>
            <a:off x="4879975" y="0"/>
            <a:ext cx="1220400" cy="1220400"/>
          </a:xfrm>
          <a:prstGeom prst="rect">
            <a:avLst/>
          </a:prstGeom>
        </p:spPr>
        <p:txBody>
          <a:bodyPr/>
          <a:lstStyle>
            <a:lvl1pPr>
              <a:defRPr sz="1400"/>
            </a:lvl1pPr>
          </a:lstStyle>
          <a:p>
            <a:endParaRPr lang="id-ID"/>
          </a:p>
        </p:txBody>
      </p:sp>
      <p:sp>
        <p:nvSpPr>
          <p:cNvPr id="21" name="Picture Placeholder 21"/>
          <p:cNvSpPr>
            <a:spLocks noGrp="1"/>
          </p:cNvSpPr>
          <p:nvPr>
            <p:ph type="pic" sz="quarter" idx="28"/>
          </p:nvPr>
        </p:nvSpPr>
        <p:spPr>
          <a:xfrm>
            <a:off x="6094413" y="0"/>
            <a:ext cx="1220400" cy="1220400"/>
          </a:xfrm>
          <a:prstGeom prst="rect">
            <a:avLst/>
          </a:prstGeom>
        </p:spPr>
        <p:txBody>
          <a:bodyPr/>
          <a:lstStyle>
            <a:lvl1pPr>
              <a:defRPr sz="1400"/>
            </a:lvl1pPr>
          </a:lstStyle>
          <a:p>
            <a:endParaRPr lang="id-ID"/>
          </a:p>
        </p:txBody>
      </p:sp>
      <p:sp>
        <p:nvSpPr>
          <p:cNvPr id="22" name="Picture Placeholder 21"/>
          <p:cNvSpPr>
            <a:spLocks noGrp="1"/>
          </p:cNvSpPr>
          <p:nvPr>
            <p:ph type="pic" sz="quarter" idx="29"/>
          </p:nvPr>
        </p:nvSpPr>
        <p:spPr>
          <a:xfrm>
            <a:off x="7318375" y="0"/>
            <a:ext cx="1220400" cy="1220400"/>
          </a:xfrm>
          <a:prstGeom prst="rect">
            <a:avLst/>
          </a:prstGeom>
        </p:spPr>
        <p:txBody>
          <a:bodyPr/>
          <a:lstStyle>
            <a:lvl1pPr>
              <a:defRPr sz="1400"/>
            </a:lvl1pPr>
          </a:lstStyle>
          <a:p>
            <a:endParaRPr lang="id-ID"/>
          </a:p>
        </p:txBody>
      </p:sp>
      <p:sp>
        <p:nvSpPr>
          <p:cNvPr id="23" name="Picture Placeholder 21"/>
          <p:cNvSpPr>
            <a:spLocks noGrp="1"/>
          </p:cNvSpPr>
          <p:nvPr>
            <p:ph type="pic" sz="quarter" idx="30"/>
          </p:nvPr>
        </p:nvSpPr>
        <p:spPr>
          <a:xfrm>
            <a:off x="8532813" y="0"/>
            <a:ext cx="1220400" cy="1220400"/>
          </a:xfrm>
          <a:prstGeom prst="rect">
            <a:avLst/>
          </a:prstGeom>
        </p:spPr>
        <p:txBody>
          <a:bodyPr/>
          <a:lstStyle>
            <a:lvl1pPr>
              <a:defRPr sz="1400"/>
            </a:lvl1pPr>
          </a:lstStyle>
          <a:p>
            <a:endParaRPr lang="id-ID"/>
          </a:p>
        </p:txBody>
      </p:sp>
      <p:sp>
        <p:nvSpPr>
          <p:cNvPr id="24" name="Picture Placeholder 21"/>
          <p:cNvSpPr>
            <a:spLocks noGrp="1"/>
          </p:cNvSpPr>
          <p:nvPr>
            <p:ph type="pic" sz="quarter" idx="31"/>
          </p:nvPr>
        </p:nvSpPr>
        <p:spPr>
          <a:xfrm>
            <a:off x="9756775" y="0"/>
            <a:ext cx="1220400" cy="1220400"/>
          </a:xfrm>
          <a:prstGeom prst="rect">
            <a:avLst/>
          </a:prstGeom>
        </p:spPr>
        <p:txBody>
          <a:bodyPr/>
          <a:lstStyle>
            <a:lvl1pPr>
              <a:defRPr sz="1400"/>
            </a:lvl1pPr>
          </a:lstStyle>
          <a:p>
            <a:endParaRPr lang="id-ID"/>
          </a:p>
        </p:txBody>
      </p:sp>
      <p:sp>
        <p:nvSpPr>
          <p:cNvPr id="25" name="Picture Placeholder 21"/>
          <p:cNvSpPr>
            <a:spLocks noGrp="1"/>
          </p:cNvSpPr>
          <p:nvPr>
            <p:ph type="pic" sz="quarter" idx="32"/>
          </p:nvPr>
        </p:nvSpPr>
        <p:spPr>
          <a:xfrm>
            <a:off x="10971213" y="0"/>
            <a:ext cx="1220400" cy="1220400"/>
          </a:xfrm>
          <a:prstGeom prst="rect">
            <a:avLst/>
          </a:prstGeom>
        </p:spPr>
        <p:txBody>
          <a:bodyPr/>
          <a:lstStyle>
            <a:lvl1pPr>
              <a:defRPr sz="1400"/>
            </a:lvl1pPr>
          </a:lstStyle>
          <a:p>
            <a:endParaRPr lang="id-ID"/>
          </a:p>
        </p:txBody>
      </p:sp>
      <p:sp>
        <p:nvSpPr>
          <p:cNvPr id="26" name="Picture Placeholder 21"/>
          <p:cNvSpPr>
            <a:spLocks noGrp="1"/>
          </p:cNvSpPr>
          <p:nvPr>
            <p:ph type="pic" sz="quarter" idx="33"/>
          </p:nvPr>
        </p:nvSpPr>
        <p:spPr>
          <a:xfrm>
            <a:off x="387" y="2438400"/>
            <a:ext cx="1220400" cy="1220400"/>
          </a:xfrm>
          <a:prstGeom prst="rect">
            <a:avLst/>
          </a:prstGeom>
        </p:spPr>
        <p:txBody>
          <a:bodyPr/>
          <a:lstStyle>
            <a:lvl1pPr>
              <a:defRPr sz="1400"/>
            </a:lvl1pPr>
          </a:lstStyle>
          <a:p>
            <a:endParaRPr lang="id-ID"/>
          </a:p>
        </p:txBody>
      </p:sp>
      <p:sp>
        <p:nvSpPr>
          <p:cNvPr id="27" name="Picture Placeholder 21"/>
          <p:cNvSpPr>
            <a:spLocks noGrp="1"/>
          </p:cNvSpPr>
          <p:nvPr>
            <p:ph type="pic" sz="quarter" idx="34"/>
          </p:nvPr>
        </p:nvSpPr>
        <p:spPr>
          <a:xfrm>
            <a:off x="1216412" y="2438400"/>
            <a:ext cx="1220400" cy="1220400"/>
          </a:xfrm>
          <a:prstGeom prst="rect">
            <a:avLst/>
          </a:prstGeom>
        </p:spPr>
        <p:txBody>
          <a:bodyPr/>
          <a:lstStyle>
            <a:lvl1pPr>
              <a:defRPr sz="1400"/>
            </a:lvl1pPr>
          </a:lstStyle>
          <a:p>
            <a:endParaRPr lang="id-ID"/>
          </a:p>
        </p:txBody>
      </p:sp>
      <p:sp>
        <p:nvSpPr>
          <p:cNvPr id="28" name="Picture Placeholder 21"/>
          <p:cNvSpPr>
            <a:spLocks noGrp="1"/>
          </p:cNvSpPr>
          <p:nvPr>
            <p:ph type="pic" sz="quarter" idx="35"/>
          </p:nvPr>
        </p:nvSpPr>
        <p:spPr>
          <a:xfrm>
            <a:off x="2440375" y="2438400"/>
            <a:ext cx="1220400" cy="1220400"/>
          </a:xfrm>
          <a:prstGeom prst="rect">
            <a:avLst/>
          </a:prstGeom>
        </p:spPr>
        <p:txBody>
          <a:bodyPr/>
          <a:lstStyle>
            <a:lvl1pPr>
              <a:defRPr sz="1400"/>
            </a:lvl1pPr>
          </a:lstStyle>
          <a:p>
            <a:endParaRPr lang="id-ID"/>
          </a:p>
        </p:txBody>
      </p:sp>
      <p:sp>
        <p:nvSpPr>
          <p:cNvPr id="29" name="Picture Placeholder 21"/>
          <p:cNvSpPr>
            <a:spLocks noGrp="1"/>
          </p:cNvSpPr>
          <p:nvPr>
            <p:ph type="pic" sz="quarter" idx="36"/>
          </p:nvPr>
        </p:nvSpPr>
        <p:spPr>
          <a:xfrm>
            <a:off x="3654812" y="2438400"/>
            <a:ext cx="1220400" cy="1220400"/>
          </a:xfrm>
          <a:prstGeom prst="rect">
            <a:avLst/>
          </a:prstGeom>
        </p:spPr>
        <p:txBody>
          <a:bodyPr/>
          <a:lstStyle>
            <a:lvl1pPr>
              <a:defRPr sz="1400"/>
            </a:lvl1pPr>
          </a:lstStyle>
          <a:p>
            <a:endParaRPr lang="id-ID"/>
          </a:p>
        </p:txBody>
      </p:sp>
      <p:sp>
        <p:nvSpPr>
          <p:cNvPr id="30" name="Picture Placeholder 21"/>
          <p:cNvSpPr>
            <a:spLocks noGrp="1"/>
          </p:cNvSpPr>
          <p:nvPr>
            <p:ph type="pic" sz="quarter" idx="37"/>
          </p:nvPr>
        </p:nvSpPr>
        <p:spPr>
          <a:xfrm>
            <a:off x="4880362" y="2438400"/>
            <a:ext cx="1220400" cy="1220400"/>
          </a:xfrm>
          <a:prstGeom prst="rect">
            <a:avLst/>
          </a:prstGeom>
        </p:spPr>
        <p:txBody>
          <a:bodyPr/>
          <a:lstStyle>
            <a:lvl1pPr>
              <a:defRPr sz="1400"/>
            </a:lvl1pPr>
          </a:lstStyle>
          <a:p>
            <a:endParaRPr lang="id-ID"/>
          </a:p>
        </p:txBody>
      </p:sp>
      <p:sp>
        <p:nvSpPr>
          <p:cNvPr id="31" name="Picture Placeholder 21"/>
          <p:cNvSpPr>
            <a:spLocks noGrp="1"/>
          </p:cNvSpPr>
          <p:nvPr>
            <p:ph type="pic" sz="quarter" idx="38"/>
          </p:nvPr>
        </p:nvSpPr>
        <p:spPr>
          <a:xfrm>
            <a:off x="6094800" y="2438400"/>
            <a:ext cx="1220400" cy="1220400"/>
          </a:xfrm>
          <a:prstGeom prst="rect">
            <a:avLst/>
          </a:prstGeom>
        </p:spPr>
        <p:txBody>
          <a:bodyPr/>
          <a:lstStyle>
            <a:lvl1pPr>
              <a:defRPr sz="1400"/>
            </a:lvl1pPr>
          </a:lstStyle>
          <a:p>
            <a:endParaRPr lang="id-ID"/>
          </a:p>
        </p:txBody>
      </p:sp>
      <p:sp>
        <p:nvSpPr>
          <p:cNvPr id="32" name="Picture Placeholder 21"/>
          <p:cNvSpPr>
            <a:spLocks noGrp="1"/>
          </p:cNvSpPr>
          <p:nvPr>
            <p:ph type="pic" sz="quarter" idx="39"/>
          </p:nvPr>
        </p:nvSpPr>
        <p:spPr>
          <a:xfrm>
            <a:off x="7318762" y="2438400"/>
            <a:ext cx="1220400" cy="1220400"/>
          </a:xfrm>
          <a:prstGeom prst="rect">
            <a:avLst/>
          </a:prstGeom>
        </p:spPr>
        <p:txBody>
          <a:bodyPr/>
          <a:lstStyle>
            <a:lvl1pPr>
              <a:defRPr sz="1400"/>
            </a:lvl1pPr>
          </a:lstStyle>
          <a:p>
            <a:endParaRPr lang="id-ID"/>
          </a:p>
        </p:txBody>
      </p:sp>
      <p:sp>
        <p:nvSpPr>
          <p:cNvPr id="33" name="Picture Placeholder 21"/>
          <p:cNvSpPr>
            <a:spLocks noGrp="1"/>
          </p:cNvSpPr>
          <p:nvPr>
            <p:ph type="pic" sz="quarter" idx="40"/>
          </p:nvPr>
        </p:nvSpPr>
        <p:spPr>
          <a:xfrm>
            <a:off x="8533200" y="2438400"/>
            <a:ext cx="1220400" cy="1220400"/>
          </a:xfrm>
          <a:prstGeom prst="rect">
            <a:avLst/>
          </a:prstGeom>
        </p:spPr>
        <p:txBody>
          <a:bodyPr/>
          <a:lstStyle>
            <a:lvl1pPr>
              <a:defRPr sz="1400"/>
            </a:lvl1pPr>
          </a:lstStyle>
          <a:p>
            <a:endParaRPr lang="id-ID"/>
          </a:p>
        </p:txBody>
      </p:sp>
      <p:sp>
        <p:nvSpPr>
          <p:cNvPr id="34" name="Picture Placeholder 21"/>
          <p:cNvSpPr>
            <a:spLocks noGrp="1"/>
          </p:cNvSpPr>
          <p:nvPr>
            <p:ph type="pic" sz="quarter" idx="41"/>
          </p:nvPr>
        </p:nvSpPr>
        <p:spPr>
          <a:xfrm>
            <a:off x="9757162" y="2438400"/>
            <a:ext cx="1220400" cy="1220400"/>
          </a:xfrm>
          <a:prstGeom prst="rect">
            <a:avLst/>
          </a:prstGeom>
        </p:spPr>
        <p:txBody>
          <a:bodyPr/>
          <a:lstStyle>
            <a:lvl1pPr>
              <a:defRPr sz="1400"/>
            </a:lvl1pPr>
          </a:lstStyle>
          <a:p>
            <a:endParaRPr lang="id-ID"/>
          </a:p>
        </p:txBody>
      </p:sp>
      <p:sp>
        <p:nvSpPr>
          <p:cNvPr id="35" name="Picture Placeholder 21"/>
          <p:cNvSpPr>
            <a:spLocks noGrp="1"/>
          </p:cNvSpPr>
          <p:nvPr>
            <p:ph type="pic" sz="quarter" idx="42"/>
          </p:nvPr>
        </p:nvSpPr>
        <p:spPr>
          <a:xfrm>
            <a:off x="10971600" y="2438400"/>
            <a:ext cx="1220400" cy="1220400"/>
          </a:xfrm>
          <a:prstGeom prst="rect">
            <a:avLst/>
          </a:prstGeom>
        </p:spPr>
        <p:txBody>
          <a:bodyPr/>
          <a:lstStyle>
            <a:lvl1pPr>
              <a:defRPr sz="1400"/>
            </a:lvl1pPr>
          </a:lstStyle>
          <a:p>
            <a:endParaRPr lang="id-ID"/>
          </a:p>
        </p:txBody>
      </p:sp>
    </p:spTree>
    <p:extLst>
      <p:ext uri="{BB962C8B-B14F-4D97-AF65-F5344CB8AC3E}">
        <p14:creationId xmlns:p14="http://schemas.microsoft.com/office/powerpoint/2010/main" val="269685735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stimonial">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0" y="0"/>
            <a:ext cx="2034000" cy="2286000"/>
          </a:xfrm>
        </p:spPr>
        <p:txBody>
          <a:bodyPr/>
          <a:lstStyle/>
          <a:p>
            <a:endParaRPr lang="id-ID"/>
          </a:p>
        </p:txBody>
      </p:sp>
      <p:sp>
        <p:nvSpPr>
          <p:cNvPr id="7" name="Picture Placeholder 3"/>
          <p:cNvSpPr>
            <a:spLocks noGrp="1"/>
          </p:cNvSpPr>
          <p:nvPr>
            <p:ph type="pic" sz="quarter" idx="13"/>
          </p:nvPr>
        </p:nvSpPr>
        <p:spPr>
          <a:xfrm>
            <a:off x="0" y="4572000"/>
            <a:ext cx="2034000" cy="2286000"/>
          </a:xfrm>
        </p:spPr>
        <p:txBody>
          <a:bodyPr/>
          <a:lstStyle/>
          <a:p>
            <a:endParaRPr lang="id-ID"/>
          </a:p>
        </p:txBody>
      </p:sp>
      <p:sp>
        <p:nvSpPr>
          <p:cNvPr id="8" name="Picture Placeholder 3"/>
          <p:cNvSpPr>
            <a:spLocks noGrp="1"/>
          </p:cNvSpPr>
          <p:nvPr>
            <p:ph type="pic" sz="quarter" idx="17"/>
          </p:nvPr>
        </p:nvSpPr>
        <p:spPr>
          <a:xfrm>
            <a:off x="4071319" y="2286000"/>
            <a:ext cx="2034000" cy="2286000"/>
          </a:xfrm>
        </p:spPr>
        <p:txBody>
          <a:bodyPr/>
          <a:lstStyle/>
          <a:p>
            <a:endParaRPr lang="id-ID"/>
          </a:p>
        </p:txBody>
      </p:sp>
      <p:sp>
        <p:nvSpPr>
          <p:cNvPr id="9" name="Picture Placeholder 3"/>
          <p:cNvSpPr>
            <a:spLocks noGrp="1"/>
          </p:cNvSpPr>
          <p:nvPr>
            <p:ph type="pic" sz="quarter" idx="19"/>
          </p:nvPr>
        </p:nvSpPr>
        <p:spPr>
          <a:xfrm>
            <a:off x="6108638" y="0"/>
            <a:ext cx="2034000" cy="2286000"/>
          </a:xfrm>
        </p:spPr>
        <p:txBody>
          <a:bodyPr/>
          <a:lstStyle/>
          <a:p>
            <a:endParaRPr lang="id-ID"/>
          </a:p>
        </p:txBody>
      </p:sp>
      <p:sp>
        <p:nvSpPr>
          <p:cNvPr id="10" name="Picture Placeholder 3"/>
          <p:cNvSpPr>
            <a:spLocks noGrp="1"/>
          </p:cNvSpPr>
          <p:nvPr>
            <p:ph type="pic" sz="quarter" idx="21"/>
          </p:nvPr>
        </p:nvSpPr>
        <p:spPr>
          <a:xfrm>
            <a:off x="6108638" y="4572000"/>
            <a:ext cx="2034000" cy="2286000"/>
          </a:xfrm>
        </p:spPr>
        <p:txBody>
          <a:bodyPr/>
          <a:lstStyle/>
          <a:p>
            <a:endParaRPr lang="id-ID"/>
          </a:p>
        </p:txBody>
      </p:sp>
      <p:sp>
        <p:nvSpPr>
          <p:cNvPr id="11" name="Picture Placeholder 3"/>
          <p:cNvSpPr>
            <a:spLocks noGrp="1"/>
          </p:cNvSpPr>
          <p:nvPr>
            <p:ph type="pic" sz="quarter" idx="26"/>
          </p:nvPr>
        </p:nvSpPr>
        <p:spPr>
          <a:xfrm>
            <a:off x="10176638" y="2286000"/>
            <a:ext cx="2034000" cy="2286000"/>
          </a:xfrm>
        </p:spPr>
        <p:txBody>
          <a:bodyPr/>
          <a:lstStyle/>
          <a:p>
            <a:endParaRPr lang="id-ID"/>
          </a:p>
        </p:txBody>
      </p:sp>
    </p:spTree>
    <p:extLst>
      <p:ext uri="{BB962C8B-B14F-4D97-AF65-F5344CB8AC3E}">
        <p14:creationId xmlns:p14="http://schemas.microsoft.com/office/powerpoint/2010/main" val="51041021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stimonial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0FA9608-ACA9-4D56-BDB1-A49DAFEA1B62}" type="datetime1">
              <a:rPr lang="id-ID" smtClean="0"/>
              <a:pPr/>
              <a:t>06/12/2021</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36" name="Picture Placeholder 6"/>
          <p:cNvSpPr>
            <a:spLocks noGrp="1"/>
          </p:cNvSpPr>
          <p:nvPr>
            <p:ph type="pic" sz="quarter" idx="13"/>
          </p:nvPr>
        </p:nvSpPr>
        <p:spPr>
          <a:xfrm>
            <a:off x="514349" y="1747836"/>
            <a:ext cx="900000" cy="900000"/>
          </a:xfrm>
          <a:prstGeom prst="roundRect">
            <a:avLst/>
          </a:prstGeom>
        </p:spPr>
        <p:txBody>
          <a:bodyPr/>
          <a:lstStyle>
            <a:lvl1pPr>
              <a:defRPr sz="1200"/>
            </a:lvl1pPr>
          </a:lstStyle>
          <a:p>
            <a:endParaRPr lang="id-ID"/>
          </a:p>
        </p:txBody>
      </p:sp>
      <p:sp>
        <p:nvSpPr>
          <p:cNvPr id="37" name="Picture Placeholder 6"/>
          <p:cNvSpPr>
            <a:spLocks noGrp="1"/>
          </p:cNvSpPr>
          <p:nvPr>
            <p:ph type="pic" sz="quarter" idx="14"/>
          </p:nvPr>
        </p:nvSpPr>
        <p:spPr>
          <a:xfrm>
            <a:off x="8534399" y="1747836"/>
            <a:ext cx="900000" cy="900000"/>
          </a:xfrm>
          <a:prstGeom prst="roundRect">
            <a:avLst/>
          </a:prstGeom>
        </p:spPr>
        <p:txBody>
          <a:bodyPr/>
          <a:lstStyle>
            <a:lvl1pPr>
              <a:defRPr sz="1200"/>
            </a:lvl1pPr>
          </a:lstStyle>
          <a:p>
            <a:endParaRPr lang="id-ID"/>
          </a:p>
        </p:txBody>
      </p:sp>
      <p:sp>
        <p:nvSpPr>
          <p:cNvPr id="38" name="Picture Placeholder 6"/>
          <p:cNvSpPr>
            <a:spLocks noGrp="1"/>
          </p:cNvSpPr>
          <p:nvPr>
            <p:ph type="pic" sz="quarter" idx="15"/>
          </p:nvPr>
        </p:nvSpPr>
        <p:spPr>
          <a:xfrm>
            <a:off x="4610099" y="1747836"/>
            <a:ext cx="900000" cy="900000"/>
          </a:xfrm>
          <a:prstGeom prst="roundRect">
            <a:avLst/>
          </a:prstGeom>
        </p:spPr>
        <p:txBody>
          <a:bodyPr/>
          <a:lstStyle>
            <a:lvl1pPr>
              <a:defRPr sz="1200"/>
            </a:lvl1pPr>
          </a:lstStyle>
          <a:p>
            <a:endParaRPr lang="id-ID"/>
          </a:p>
        </p:txBody>
      </p:sp>
      <p:sp>
        <p:nvSpPr>
          <p:cNvPr id="39"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Tree>
    <p:extLst>
      <p:ext uri="{BB962C8B-B14F-4D97-AF65-F5344CB8AC3E}">
        <p14:creationId xmlns:p14="http://schemas.microsoft.com/office/powerpoint/2010/main" val="10888326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stimonial 3">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3E338FC-3494-4441-BE81-C552B814092F}" type="datetime1">
              <a:rPr lang="id-ID" smtClean="0"/>
              <a:pPr/>
              <a:t>06/12/2021</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9" name="Picture Placeholder 13"/>
          <p:cNvSpPr>
            <a:spLocks noGrp="1"/>
          </p:cNvSpPr>
          <p:nvPr>
            <p:ph type="pic" sz="quarter" idx="13"/>
          </p:nvPr>
        </p:nvSpPr>
        <p:spPr>
          <a:xfrm>
            <a:off x="762000" y="4286250"/>
            <a:ext cx="1438275" cy="1438275"/>
          </a:xfrm>
          <a:prstGeom prst="roundRect">
            <a:avLst/>
          </a:prstGeom>
        </p:spPr>
      </p:sp>
      <p:sp>
        <p:nvSpPr>
          <p:cNvPr id="10" name="Picture Placeholder 14"/>
          <p:cNvSpPr>
            <a:spLocks noGrp="1"/>
          </p:cNvSpPr>
          <p:nvPr>
            <p:ph type="pic" sz="quarter" idx="14"/>
          </p:nvPr>
        </p:nvSpPr>
        <p:spPr>
          <a:xfrm>
            <a:off x="6486525" y="4267200"/>
            <a:ext cx="1438275" cy="1438275"/>
          </a:xfrm>
          <a:prstGeom prst="roundRect">
            <a:avLst/>
          </a:prstGeom>
        </p:spPr>
      </p:sp>
    </p:spTree>
    <p:extLst>
      <p:ext uri="{BB962C8B-B14F-4D97-AF65-F5344CB8AC3E}">
        <p14:creationId xmlns:p14="http://schemas.microsoft.com/office/powerpoint/2010/main" val="37867967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3 Image">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A7A15FFC-C994-4C8C-81D1-128FB11C2A2B}" type="datetime1">
              <a:rPr lang="id-ID" smtClean="0"/>
              <a:pPr/>
              <a:t>06/12/2021</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9" name="Picture Placeholder 8"/>
          <p:cNvSpPr>
            <a:spLocks noGrp="1"/>
          </p:cNvSpPr>
          <p:nvPr>
            <p:ph type="pic" sz="quarter" idx="13"/>
          </p:nvPr>
        </p:nvSpPr>
        <p:spPr>
          <a:xfrm>
            <a:off x="1069525" y="2070100"/>
            <a:ext cx="2247900" cy="2247900"/>
          </a:xfrm>
          <a:prstGeom prst="ellipse">
            <a:avLst/>
          </a:prstGeom>
        </p:spPr>
        <p:txBody>
          <a:bodyPr/>
          <a:lstStyle/>
          <a:p>
            <a:endParaRPr lang="id-ID" dirty="0"/>
          </a:p>
        </p:txBody>
      </p:sp>
      <p:sp>
        <p:nvSpPr>
          <p:cNvPr id="10" name="Picture Placeholder 8"/>
          <p:cNvSpPr>
            <a:spLocks noGrp="1"/>
          </p:cNvSpPr>
          <p:nvPr>
            <p:ph type="pic" sz="quarter" idx="14"/>
          </p:nvPr>
        </p:nvSpPr>
        <p:spPr>
          <a:xfrm>
            <a:off x="4972050" y="2070100"/>
            <a:ext cx="2247900" cy="2247900"/>
          </a:xfrm>
          <a:prstGeom prst="ellipse">
            <a:avLst/>
          </a:prstGeom>
        </p:spPr>
        <p:txBody>
          <a:bodyPr/>
          <a:lstStyle/>
          <a:p>
            <a:endParaRPr lang="id-ID" dirty="0"/>
          </a:p>
        </p:txBody>
      </p:sp>
      <p:sp>
        <p:nvSpPr>
          <p:cNvPr id="11" name="Picture Placeholder 8"/>
          <p:cNvSpPr>
            <a:spLocks noGrp="1"/>
          </p:cNvSpPr>
          <p:nvPr>
            <p:ph type="pic" sz="quarter" idx="15"/>
          </p:nvPr>
        </p:nvSpPr>
        <p:spPr>
          <a:xfrm>
            <a:off x="8889092" y="2070100"/>
            <a:ext cx="2247900" cy="2247900"/>
          </a:xfrm>
          <a:prstGeom prst="ellipse">
            <a:avLst/>
          </a:prstGeom>
        </p:spPr>
        <p:txBody>
          <a:bodyPr/>
          <a:lstStyle/>
          <a:p>
            <a:endParaRPr lang="id-ID" dirty="0"/>
          </a:p>
        </p:txBody>
      </p:sp>
    </p:spTree>
    <p:extLst>
      <p:ext uri="{BB962C8B-B14F-4D97-AF65-F5344CB8AC3E}">
        <p14:creationId xmlns:p14="http://schemas.microsoft.com/office/powerpoint/2010/main" val="10871334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iearchy / Structural">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D4D7814B-DA31-4E1B-AEEA-A24EBEF65637}" type="datetime1">
              <a:rPr lang="id-ID" smtClean="0"/>
              <a:pPr/>
              <a:t>06/12/2021</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7" name="Picture Placeholder 6"/>
          <p:cNvSpPr>
            <a:spLocks noGrp="1"/>
          </p:cNvSpPr>
          <p:nvPr>
            <p:ph type="pic" sz="quarter" idx="13"/>
          </p:nvPr>
        </p:nvSpPr>
        <p:spPr>
          <a:xfrm>
            <a:off x="4470400" y="1346200"/>
            <a:ext cx="1216025" cy="1216025"/>
          </a:xfrm>
          <a:prstGeom prst="ellipse">
            <a:avLst/>
          </a:prstGeom>
          <a:ln w="31750">
            <a:solidFill>
              <a:schemeClr val="accent1"/>
            </a:solidFill>
          </a:ln>
        </p:spPr>
        <p:txBody>
          <a:bodyPr>
            <a:normAutofit/>
          </a:bodyPr>
          <a:lstStyle>
            <a:lvl1pPr>
              <a:defRPr sz="1050"/>
            </a:lvl1pPr>
          </a:lstStyle>
          <a:p>
            <a:endParaRPr lang="id-ID"/>
          </a:p>
        </p:txBody>
      </p:sp>
      <p:sp>
        <p:nvSpPr>
          <p:cNvPr id="8" name="Picture Placeholder 6"/>
          <p:cNvSpPr>
            <a:spLocks noGrp="1"/>
          </p:cNvSpPr>
          <p:nvPr>
            <p:ph type="pic" sz="quarter" idx="14"/>
          </p:nvPr>
        </p:nvSpPr>
        <p:spPr>
          <a:xfrm>
            <a:off x="4470400" y="2916014"/>
            <a:ext cx="1216025" cy="1216025"/>
          </a:xfrm>
          <a:prstGeom prst="ellipse">
            <a:avLst/>
          </a:prstGeom>
          <a:ln w="31750">
            <a:solidFill>
              <a:schemeClr val="accent3"/>
            </a:solidFill>
          </a:ln>
        </p:spPr>
        <p:txBody>
          <a:bodyPr>
            <a:normAutofit/>
          </a:bodyPr>
          <a:lstStyle>
            <a:lvl1pPr>
              <a:defRPr sz="1050"/>
            </a:lvl1pPr>
          </a:lstStyle>
          <a:p>
            <a:endParaRPr lang="id-ID"/>
          </a:p>
        </p:txBody>
      </p:sp>
      <p:sp>
        <p:nvSpPr>
          <p:cNvPr id="9" name="Picture Placeholder 6"/>
          <p:cNvSpPr>
            <a:spLocks noGrp="1"/>
          </p:cNvSpPr>
          <p:nvPr>
            <p:ph type="pic" sz="quarter" idx="15"/>
          </p:nvPr>
        </p:nvSpPr>
        <p:spPr>
          <a:xfrm>
            <a:off x="8128000" y="2916013"/>
            <a:ext cx="1216025" cy="1216025"/>
          </a:xfrm>
          <a:prstGeom prst="ellipse">
            <a:avLst/>
          </a:prstGeom>
          <a:ln w="31750">
            <a:solidFill>
              <a:schemeClr val="accent4"/>
            </a:solidFill>
          </a:ln>
        </p:spPr>
        <p:txBody>
          <a:bodyPr>
            <a:normAutofit/>
          </a:bodyPr>
          <a:lstStyle>
            <a:lvl1pPr>
              <a:defRPr sz="1050"/>
            </a:lvl1pPr>
          </a:lstStyle>
          <a:p>
            <a:endParaRPr lang="id-ID"/>
          </a:p>
        </p:txBody>
      </p:sp>
      <p:sp>
        <p:nvSpPr>
          <p:cNvPr id="12" name="Picture Placeholder 6"/>
          <p:cNvSpPr>
            <a:spLocks noGrp="1"/>
          </p:cNvSpPr>
          <p:nvPr>
            <p:ph type="pic" sz="quarter" idx="16"/>
          </p:nvPr>
        </p:nvSpPr>
        <p:spPr>
          <a:xfrm>
            <a:off x="673099" y="2916013"/>
            <a:ext cx="1216025" cy="1216025"/>
          </a:xfrm>
          <a:prstGeom prst="ellipse">
            <a:avLst/>
          </a:prstGeom>
          <a:ln w="31750">
            <a:solidFill>
              <a:schemeClr val="accent2"/>
            </a:solidFill>
          </a:ln>
        </p:spPr>
        <p:txBody>
          <a:bodyPr>
            <a:normAutofit/>
          </a:bodyPr>
          <a:lstStyle>
            <a:lvl1pPr>
              <a:defRPr sz="1050"/>
            </a:lvl1pPr>
          </a:lstStyle>
          <a:p>
            <a:endParaRPr lang="id-ID"/>
          </a:p>
        </p:txBody>
      </p:sp>
      <p:sp>
        <p:nvSpPr>
          <p:cNvPr id="13" name="Picture Placeholder 6"/>
          <p:cNvSpPr>
            <a:spLocks noGrp="1"/>
          </p:cNvSpPr>
          <p:nvPr>
            <p:ph type="pic" sz="quarter" idx="17"/>
          </p:nvPr>
        </p:nvSpPr>
        <p:spPr>
          <a:xfrm>
            <a:off x="4470400" y="4411214"/>
            <a:ext cx="1216025" cy="1216025"/>
          </a:xfrm>
          <a:prstGeom prst="ellipse">
            <a:avLst/>
          </a:prstGeom>
          <a:ln w="31750">
            <a:solidFill>
              <a:schemeClr val="accent3"/>
            </a:solidFill>
          </a:ln>
        </p:spPr>
        <p:txBody>
          <a:bodyPr>
            <a:normAutofit/>
          </a:bodyPr>
          <a:lstStyle>
            <a:lvl1pPr>
              <a:defRPr sz="1050"/>
            </a:lvl1pPr>
          </a:lstStyle>
          <a:p>
            <a:endParaRPr lang="id-ID"/>
          </a:p>
        </p:txBody>
      </p:sp>
      <p:sp>
        <p:nvSpPr>
          <p:cNvPr id="14" name="Picture Placeholder 6"/>
          <p:cNvSpPr>
            <a:spLocks noGrp="1"/>
          </p:cNvSpPr>
          <p:nvPr>
            <p:ph type="pic" sz="quarter" idx="18"/>
          </p:nvPr>
        </p:nvSpPr>
        <p:spPr>
          <a:xfrm>
            <a:off x="8128000" y="4411213"/>
            <a:ext cx="1216025" cy="1216025"/>
          </a:xfrm>
          <a:prstGeom prst="ellipse">
            <a:avLst/>
          </a:prstGeom>
          <a:ln w="31750">
            <a:solidFill>
              <a:schemeClr val="accent4"/>
            </a:solidFill>
          </a:ln>
        </p:spPr>
        <p:txBody>
          <a:bodyPr>
            <a:normAutofit/>
          </a:bodyPr>
          <a:lstStyle>
            <a:lvl1pPr>
              <a:defRPr sz="1050"/>
            </a:lvl1pPr>
          </a:lstStyle>
          <a:p>
            <a:endParaRPr lang="id-ID"/>
          </a:p>
        </p:txBody>
      </p:sp>
      <p:sp>
        <p:nvSpPr>
          <p:cNvPr id="15" name="Picture Placeholder 6"/>
          <p:cNvSpPr>
            <a:spLocks noGrp="1"/>
          </p:cNvSpPr>
          <p:nvPr>
            <p:ph type="pic" sz="quarter" idx="19"/>
          </p:nvPr>
        </p:nvSpPr>
        <p:spPr>
          <a:xfrm>
            <a:off x="673099" y="4411213"/>
            <a:ext cx="1216025" cy="1216025"/>
          </a:xfrm>
          <a:prstGeom prst="ellipse">
            <a:avLst/>
          </a:prstGeom>
          <a:ln w="31750">
            <a:solidFill>
              <a:schemeClr val="accent2"/>
            </a:solidFill>
          </a:ln>
        </p:spPr>
        <p:txBody>
          <a:bodyPr>
            <a:normAutofit/>
          </a:bodyPr>
          <a:lstStyle>
            <a:lvl1pPr>
              <a:defRPr sz="1050"/>
            </a:lvl1pPr>
          </a:lstStyle>
          <a:p>
            <a:endParaRPr lang="id-ID"/>
          </a:p>
        </p:txBody>
      </p:sp>
    </p:spTree>
    <p:extLst>
      <p:ext uri="{BB962C8B-B14F-4D97-AF65-F5344CB8AC3E}">
        <p14:creationId xmlns:p14="http://schemas.microsoft.com/office/powerpoint/2010/main" val="5958710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iearchy / Structural 2">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C65BC8A7-0346-49B3-BF61-32C2BE44F168}" type="datetime1">
              <a:rPr lang="id-ID" smtClean="0"/>
              <a:pPr/>
              <a:t>06/12/2021</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10" name="Picture Placeholder 9"/>
          <p:cNvSpPr>
            <a:spLocks noGrp="1"/>
          </p:cNvSpPr>
          <p:nvPr>
            <p:ph type="pic" sz="quarter" idx="13"/>
          </p:nvPr>
        </p:nvSpPr>
        <p:spPr>
          <a:xfrm>
            <a:off x="743456" y="2276475"/>
            <a:ext cx="923925" cy="923925"/>
          </a:xfrm>
          <a:prstGeom prst="roundRect">
            <a:avLst/>
          </a:prstGeom>
        </p:spPr>
        <p:txBody>
          <a:bodyPr>
            <a:normAutofit/>
          </a:bodyPr>
          <a:lstStyle>
            <a:lvl1pPr>
              <a:defRPr sz="1200"/>
            </a:lvl1pPr>
          </a:lstStyle>
          <a:p>
            <a:endParaRPr lang="id-ID"/>
          </a:p>
        </p:txBody>
      </p:sp>
      <p:sp>
        <p:nvSpPr>
          <p:cNvPr id="25" name="Picture Placeholder 9"/>
          <p:cNvSpPr>
            <a:spLocks noGrp="1"/>
          </p:cNvSpPr>
          <p:nvPr>
            <p:ph type="pic" sz="quarter" idx="14"/>
          </p:nvPr>
        </p:nvSpPr>
        <p:spPr>
          <a:xfrm>
            <a:off x="4778820" y="2266645"/>
            <a:ext cx="923925" cy="923925"/>
          </a:xfrm>
          <a:prstGeom prst="roundRect">
            <a:avLst/>
          </a:prstGeom>
        </p:spPr>
        <p:txBody>
          <a:bodyPr>
            <a:normAutofit/>
          </a:bodyPr>
          <a:lstStyle>
            <a:lvl1pPr>
              <a:defRPr sz="1200"/>
            </a:lvl1pPr>
          </a:lstStyle>
          <a:p>
            <a:endParaRPr lang="id-ID"/>
          </a:p>
        </p:txBody>
      </p:sp>
      <p:sp>
        <p:nvSpPr>
          <p:cNvPr id="26" name="Picture Placeholder 9"/>
          <p:cNvSpPr>
            <a:spLocks noGrp="1"/>
          </p:cNvSpPr>
          <p:nvPr>
            <p:ph type="pic" sz="quarter" idx="15"/>
          </p:nvPr>
        </p:nvSpPr>
        <p:spPr>
          <a:xfrm>
            <a:off x="8638375" y="2276474"/>
            <a:ext cx="923925" cy="923925"/>
          </a:xfrm>
          <a:prstGeom prst="roundRect">
            <a:avLst/>
          </a:prstGeom>
        </p:spPr>
        <p:txBody>
          <a:bodyPr>
            <a:normAutofit/>
          </a:bodyPr>
          <a:lstStyle>
            <a:lvl1pPr>
              <a:defRPr sz="1200"/>
            </a:lvl1pPr>
          </a:lstStyle>
          <a:p>
            <a:endParaRPr lang="id-ID"/>
          </a:p>
        </p:txBody>
      </p:sp>
      <p:sp>
        <p:nvSpPr>
          <p:cNvPr id="27" name="Picture Placeholder 9"/>
          <p:cNvSpPr>
            <a:spLocks noGrp="1"/>
          </p:cNvSpPr>
          <p:nvPr>
            <p:ph type="pic" sz="quarter" idx="16"/>
          </p:nvPr>
        </p:nvSpPr>
        <p:spPr>
          <a:xfrm>
            <a:off x="1295906" y="3730540"/>
            <a:ext cx="866269" cy="866269"/>
          </a:xfrm>
          <a:prstGeom prst="roundRect">
            <a:avLst/>
          </a:prstGeom>
        </p:spPr>
        <p:txBody>
          <a:bodyPr>
            <a:normAutofit/>
          </a:bodyPr>
          <a:lstStyle>
            <a:lvl1pPr>
              <a:defRPr sz="1200"/>
            </a:lvl1pPr>
          </a:lstStyle>
          <a:p>
            <a:endParaRPr lang="id-ID"/>
          </a:p>
        </p:txBody>
      </p:sp>
      <p:sp>
        <p:nvSpPr>
          <p:cNvPr id="28" name="Picture Placeholder 9"/>
          <p:cNvSpPr>
            <a:spLocks noGrp="1"/>
          </p:cNvSpPr>
          <p:nvPr>
            <p:ph type="pic" sz="quarter" idx="17"/>
          </p:nvPr>
        </p:nvSpPr>
        <p:spPr>
          <a:xfrm>
            <a:off x="5331270" y="3720710"/>
            <a:ext cx="866269" cy="866269"/>
          </a:xfrm>
          <a:prstGeom prst="roundRect">
            <a:avLst/>
          </a:prstGeom>
        </p:spPr>
        <p:txBody>
          <a:bodyPr>
            <a:normAutofit/>
          </a:bodyPr>
          <a:lstStyle>
            <a:lvl1pPr>
              <a:defRPr sz="1200"/>
            </a:lvl1pPr>
          </a:lstStyle>
          <a:p>
            <a:endParaRPr lang="id-ID"/>
          </a:p>
        </p:txBody>
      </p:sp>
      <p:sp>
        <p:nvSpPr>
          <p:cNvPr id="29" name="Picture Placeholder 9"/>
          <p:cNvSpPr>
            <a:spLocks noGrp="1"/>
          </p:cNvSpPr>
          <p:nvPr>
            <p:ph type="pic" sz="quarter" idx="18"/>
          </p:nvPr>
        </p:nvSpPr>
        <p:spPr>
          <a:xfrm>
            <a:off x="9190825" y="3730539"/>
            <a:ext cx="866269" cy="866269"/>
          </a:xfrm>
          <a:prstGeom prst="roundRect">
            <a:avLst/>
          </a:prstGeom>
        </p:spPr>
        <p:txBody>
          <a:bodyPr>
            <a:normAutofit/>
          </a:bodyPr>
          <a:lstStyle>
            <a:lvl1pPr>
              <a:defRPr sz="1200"/>
            </a:lvl1pPr>
          </a:lstStyle>
          <a:p>
            <a:endParaRPr lang="id-ID"/>
          </a:p>
        </p:txBody>
      </p:sp>
      <p:sp>
        <p:nvSpPr>
          <p:cNvPr id="30" name="Picture Placeholder 9"/>
          <p:cNvSpPr>
            <a:spLocks noGrp="1"/>
          </p:cNvSpPr>
          <p:nvPr>
            <p:ph type="pic" sz="quarter" idx="19"/>
          </p:nvPr>
        </p:nvSpPr>
        <p:spPr>
          <a:xfrm>
            <a:off x="1295906" y="5079964"/>
            <a:ext cx="866269" cy="866269"/>
          </a:xfrm>
          <a:prstGeom prst="roundRect">
            <a:avLst/>
          </a:prstGeom>
        </p:spPr>
        <p:txBody>
          <a:bodyPr>
            <a:normAutofit/>
          </a:bodyPr>
          <a:lstStyle>
            <a:lvl1pPr>
              <a:defRPr sz="1200"/>
            </a:lvl1pPr>
          </a:lstStyle>
          <a:p>
            <a:endParaRPr lang="id-ID"/>
          </a:p>
        </p:txBody>
      </p:sp>
      <p:sp>
        <p:nvSpPr>
          <p:cNvPr id="31" name="Picture Placeholder 9"/>
          <p:cNvSpPr>
            <a:spLocks noGrp="1"/>
          </p:cNvSpPr>
          <p:nvPr>
            <p:ph type="pic" sz="quarter" idx="20"/>
          </p:nvPr>
        </p:nvSpPr>
        <p:spPr>
          <a:xfrm>
            <a:off x="5331270" y="5070134"/>
            <a:ext cx="866269" cy="866269"/>
          </a:xfrm>
          <a:prstGeom prst="roundRect">
            <a:avLst/>
          </a:prstGeom>
        </p:spPr>
        <p:txBody>
          <a:bodyPr>
            <a:normAutofit/>
          </a:bodyPr>
          <a:lstStyle>
            <a:lvl1pPr>
              <a:defRPr sz="1200"/>
            </a:lvl1pPr>
          </a:lstStyle>
          <a:p>
            <a:endParaRPr lang="id-ID"/>
          </a:p>
        </p:txBody>
      </p:sp>
      <p:sp>
        <p:nvSpPr>
          <p:cNvPr id="32" name="Picture Placeholder 9"/>
          <p:cNvSpPr>
            <a:spLocks noGrp="1"/>
          </p:cNvSpPr>
          <p:nvPr>
            <p:ph type="pic" sz="quarter" idx="21"/>
          </p:nvPr>
        </p:nvSpPr>
        <p:spPr>
          <a:xfrm>
            <a:off x="9190825" y="5079963"/>
            <a:ext cx="866269" cy="866269"/>
          </a:xfrm>
          <a:prstGeom prst="roundRect">
            <a:avLst/>
          </a:prstGeom>
        </p:spPr>
        <p:txBody>
          <a:bodyPr>
            <a:normAutofit/>
          </a:bodyPr>
          <a:lstStyle>
            <a:lvl1pPr>
              <a:defRPr sz="1200"/>
            </a:lvl1pPr>
          </a:lstStyle>
          <a:p>
            <a:endParaRPr lang="id-ID"/>
          </a:p>
        </p:txBody>
      </p:sp>
    </p:spTree>
    <p:extLst>
      <p:ext uri="{BB962C8B-B14F-4D97-AF65-F5344CB8AC3E}">
        <p14:creationId xmlns:p14="http://schemas.microsoft.com/office/powerpoint/2010/main" val="7861856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iearchy / Structural 3">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64428A35-AAE7-45EA-AC44-5B3F094FAB08}" type="datetime1">
              <a:rPr lang="id-ID" smtClean="0"/>
              <a:pPr/>
              <a:t>06/12/2021</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24" name="Picture Placeholder 6"/>
          <p:cNvSpPr>
            <a:spLocks noGrp="1"/>
          </p:cNvSpPr>
          <p:nvPr>
            <p:ph type="pic" sz="quarter" idx="13"/>
          </p:nvPr>
        </p:nvSpPr>
        <p:spPr>
          <a:xfrm>
            <a:off x="5557838" y="1637990"/>
            <a:ext cx="1216025" cy="1216025"/>
          </a:xfrm>
          <a:prstGeom prst="ellipse">
            <a:avLst/>
          </a:prstGeom>
          <a:ln w="31750">
            <a:solidFill>
              <a:schemeClr val="accent1"/>
            </a:solidFill>
          </a:ln>
        </p:spPr>
        <p:txBody>
          <a:bodyPr>
            <a:normAutofit/>
          </a:bodyPr>
          <a:lstStyle>
            <a:lvl1pPr>
              <a:defRPr sz="1050"/>
            </a:lvl1pPr>
          </a:lstStyle>
          <a:p>
            <a:endParaRPr lang="id-ID"/>
          </a:p>
        </p:txBody>
      </p:sp>
      <p:sp>
        <p:nvSpPr>
          <p:cNvPr id="25" name="Picture Placeholder 6"/>
          <p:cNvSpPr>
            <a:spLocks noGrp="1"/>
          </p:cNvSpPr>
          <p:nvPr>
            <p:ph type="pic" sz="quarter" idx="14"/>
          </p:nvPr>
        </p:nvSpPr>
        <p:spPr>
          <a:xfrm>
            <a:off x="5557838" y="3554940"/>
            <a:ext cx="1216025" cy="1216025"/>
          </a:xfrm>
          <a:prstGeom prst="ellipse">
            <a:avLst/>
          </a:prstGeom>
          <a:ln w="31750">
            <a:solidFill>
              <a:schemeClr val="accent3"/>
            </a:solidFill>
          </a:ln>
        </p:spPr>
        <p:txBody>
          <a:bodyPr>
            <a:normAutofit/>
          </a:bodyPr>
          <a:lstStyle>
            <a:lvl1pPr>
              <a:defRPr sz="1050"/>
            </a:lvl1pPr>
          </a:lstStyle>
          <a:p>
            <a:endParaRPr lang="id-ID"/>
          </a:p>
        </p:txBody>
      </p:sp>
      <p:sp>
        <p:nvSpPr>
          <p:cNvPr id="26" name="Picture Placeholder 6"/>
          <p:cNvSpPr>
            <a:spLocks noGrp="1"/>
          </p:cNvSpPr>
          <p:nvPr>
            <p:ph type="pic" sz="quarter" idx="15"/>
          </p:nvPr>
        </p:nvSpPr>
        <p:spPr>
          <a:xfrm>
            <a:off x="9215438" y="3554939"/>
            <a:ext cx="1216025" cy="1216025"/>
          </a:xfrm>
          <a:prstGeom prst="ellipse">
            <a:avLst/>
          </a:prstGeom>
          <a:ln w="31750">
            <a:solidFill>
              <a:schemeClr val="accent4"/>
            </a:solidFill>
          </a:ln>
        </p:spPr>
        <p:txBody>
          <a:bodyPr>
            <a:normAutofit/>
          </a:bodyPr>
          <a:lstStyle>
            <a:lvl1pPr>
              <a:defRPr sz="1050"/>
            </a:lvl1pPr>
          </a:lstStyle>
          <a:p>
            <a:endParaRPr lang="id-ID"/>
          </a:p>
        </p:txBody>
      </p:sp>
      <p:sp>
        <p:nvSpPr>
          <p:cNvPr id="27" name="Picture Placeholder 6"/>
          <p:cNvSpPr>
            <a:spLocks noGrp="1"/>
          </p:cNvSpPr>
          <p:nvPr>
            <p:ph type="pic" sz="quarter" idx="16"/>
          </p:nvPr>
        </p:nvSpPr>
        <p:spPr>
          <a:xfrm>
            <a:off x="1760537" y="3554939"/>
            <a:ext cx="1216025" cy="1216025"/>
          </a:xfrm>
          <a:prstGeom prst="ellipse">
            <a:avLst/>
          </a:prstGeom>
          <a:ln w="31750">
            <a:solidFill>
              <a:schemeClr val="accent2"/>
            </a:solidFill>
          </a:ln>
        </p:spPr>
        <p:txBody>
          <a:bodyPr>
            <a:normAutofit/>
          </a:bodyPr>
          <a:lstStyle>
            <a:lvl1pPr>
              <a:defRPr sz="1050"/>
            </a:lvl1pPr>
          </a:lstStyle>
          <a:p>
            <a:endParaRPr lang="id-ID"/>
          </a:p>
        </p:txBody>
      </p:sp>
    </p:spTree>
    <p:extLst>
      <p:ext uri="{BB962C8B-B14F-4D97-AF65-F5344CB8AC3E}">
        <p14:creationId xmlns:p14="http://schemas.microsoft.com/office/powerpoint/2010/main" val="7762773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iearchy / Structural 4">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E50CF27E-AE76-41E0-97DD-C44B7AD20862}" type="datetime1">
              <a:rPr lang="id-ID" smtClean="0"/>
              <a:pPr/>
              <a:t>06/12/2021</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24" name="Picture Placeholder 6"/>
          <p:cNvSpPr>
            <a:spLocks noGrp="1"/>
          </p:cNvSpPr>
          <p:nvPr>
            <p:ph type="pic" sz="quarter" idx="13"/>
          </p:nvPr>
        </p:nvSpPr>
        <p:spPr>
          <a:xfrm>
            <a:off x="469900" y="3193740"/>
            <a:ext cx="900000" cy="900000"/>
          </a:xfrm>
          <a:prstGeom prst="roundRect">
            <a:avLst/>
          </a:prstGeom>
          <a:ln w="53975">
            <a:solidFill>
              <a:schemeClr val="accent1"/>
            </a:solidFill>
          </a:ln>
        </p:spPr>
        <p:txBody>
          <a:bodyPr>
            <a:normAutofit/>
          </a:bodyPr>
          <a:lstStyle>
            <a:lvl1pPr>
              <a:defRPr sz="1050"/>
            </a:lvl1pPr>
          </a:lstStyle>
          <a:p>
            <a:endParaRPr lang="id-ID"/>
          </a:p>
        </p:txBody>
      </p:sp>
      <p:sp>
        <p:nvSpPr>
          <p:cNvPr id="25" name="Picture Placeholder 6"/>
          <p:cNvSpPr>
            <a:spLocks noGrp="1"/>
          </p:cNvSpPr>
          <p:nvPr>
            <p:ph type="pic" sz="quarter" idx="14"/>
          </p:nvPr>
        </p:nvSpPr>
        <p:spPr>
          <a:xfrm>
            <a:off x="6284004" y="2388990"/>
            <a:ext cx="900000" cy="900000"/>
          </a:xfrm>
          <a:prstGeom prst="roundRect">
            <a:avLst/>
          </a:prstGeom>
          <a:ln w="53975">
            <a:solidFill>
              <a:schemeClr val="accent3"/>
            </a:solidFill>
          </a:ln>
        </p:spPr>
        <p:txBody>
          <a:bodyPr>
            <a:normAutofit/>
          </a:bodyPr>
          <a:lstStyle>
            <a:lvl1pPr>
              <a:defRPr sz="1050"/>
            </a:lvl1pPr>
          </a:lstStyle>
          <a:p>
            <a:endParaRPr lang="id-ID"/>
          </a:p>
        </p:txBody>
      </p:sp>
      <p:sp>
        <p:nvSpPr>
          <p:cNvPr id="26" name="Picture Placeholder 6"/>
          <p:cNvSpPr>
            <a:spLocks noGrp="1"/>
          </p:cNvSpPr>
          <p:nvPr>
            <p:ph type="pic" sz="quarter" idx="15"/>
          </p:nvPr>
        </p:nvSpPr>
        <p:spPr>
          <a:xfrm>
            <a:off x="6284004" y="4011225"/>
            <a:ext cx="900000" cy="900000"/>
          </a:xfrm>
          <a:prstGeom prst="roundRect">
            <a:avLst/>
          </a:prstGeom>
          <a:ln w="53975">
            <a:solidFill>
              <a:schemeClr val="accent4"/>
            </a:solidFill>
          </a:ln>
        </p:spPr>
        <p:txBody>
          <a:bodyPr>
            <a:normAutofit/>
          </a:bodyPr>
          <a:lstStyle>
            <a:lvl1pPr>
              <a:defRPr sz="1050"/>
            </a:lvl1pPr>
          </a:lstStyle>
          <a:p>
            <a:endParaRPr lang="id-ID"/>
          </a:p>
        </p:txBody>
      </p:sp>
      <p:sp>
        <p:nvSpPr>
          <p:cNvPr id="27" name="Picture Placeholder 6"/>
          <p:cNvSpPr>
            <a:spLocks noGrp="1"/>
          </p:cNvSpPr>
          <p:nvPr>
            <p:ph type="pic" sz="quarter" idx="16"/>
          </p:nvPr>
        </p:nvSpPr>
        <p:spPr>
          <a:xfrm>
            <a:off x="3376952" y="2388990"/>
            <a:ext cx="900000" cy="900000"/>
          </a:xfrm>
          <a:prstGeom prst="roundRect">
            <a:avLst/>
          </a:prstGeom>
          <a:ln w="53975">
            <a:solidFill>
              <a:schemeClr val="accent2"/>
            </a:solidFill>
          </a:ln>
        </p:spPr>
        <p:txBody>
          <a:bodyPr>
            <a:normAutofit/>
          </a:bodyPr>
          <a:lstStyle>
            <a:lvl1pPr>
              <a:defRPr sz="1050"/>
            </a:lvl1pPr>
          </a:lstStyle>
          <a:p>
            <a:endParaRPr lang="id-ID"/>
          </a:p>
        </p:txBody>
      </p:sp>
      <p:sp>
        <p:nvSpPr>
          <p:cNvPr id="14" name="Picture Placeholder 6"/>
          <p:cNvSpPr>
            <a:spLocks noGrp="1"/>
          </p:cNvSpPr>
          <p:nvPr>
            <p:ph type="pic" sz="quarter" idx="17"/>
          </p:nvPr>
        </p:nvSpPr>
        <p:spPr>
          <a:xfrm>
            <a:off x="3376952" y="4011225"/>
            <a:ext cx="900000" cy="900000"/>
          </a:xfrm>
          <a:prstGeom prst="roundRect">
            <a:avLst/>
          </a:prstGeom>
          <a:ln w="53975">
            <a:solidFill>
              <a:schemeClr val="accent2"/>
            </a:solidFill>
          </a:ln>
        </p:spPr>
        <p:txBody>
          <a:bodyPr>
            <a:normAutofit/>
          </a:bodyPr>
          <a:lstStyle>
            <a:lvl1pPr>
              <a:defRPr sz="1050"/>
            </a:lvl1pPr>
          </a:lstStyle>
          <a:p>
            <a:endParaRPr lang="id-ID"/>
          </a:p>
        </p:txBody>
      </p:sp>
      <p:sp>
        <p:nvSpPr>
          <p:cNvPr id="17" name="Picture Placeholder 6"/>
          <p:cNvSpPr>
            <a:spLocks noGrp="1"/>
          </p:cNvSpPr>
          <p:nvPr>
            <p:ph type="pic" sz="quarter" idx="18"/>
          </p:nvPr>
        </p:nvSpPr>
        <p:spPr>
          <a:xfrm>
            <a:off x="6284004" y="5082444"/>
            <a:ext cx="900000" cy="900000"/>
          </a:xfrm>
          <a:prstGeom prst="roundRect">
            <a:avLst/>
          </a:prstGeom>
          <a:ln w="53975">
            <a:solidFill>
              <a:schemeClr val="accent4"/>
            </a:solidFill>
          </a:ln>
        </p:spPr>
        <p:txBody>
          <a:bodyPr>
            <a:normAutofit/>
          </a:bodyPr>
          <a:lstStyle>
            <a:lvl1pPr>
              <a:defRPr sz="1050"/>
            </a:lvl1pPr>
          </a:lstStyle>
          <a:p>
            <a:endParaRPr lang="id-ID"/>
          </a:p>
        </p:txBody>
      </p:sp>
      <p:sp>
        <p:nvSpPr>
          <p:cNvPr id="19" name="Picture Placeholder 6"/>
          <p:cNvSpPr>
            <a:spLocks noGrp="1"/>
          </p:cNvSpPr>
          <p:nvPr>
            <p:ph type="pic" sz="quarter" idx="19"/>
          </p:nvPr>
        </p:nvSpPr>
        <p:spPr>
          <a:xfrm>
            <a:off x="6284004" y="1338233"/>
            <a:ext cx="900000" cy="900000"/>
          </a:xfrm>
          <a:prstGeom prst="roundRect">
            <a:avLst/>
          </a:prstGeom>
          <a:ln w="53975">
            <a:solidFill>
              <a:schemeClr val="accent3"/>
            </a:solidFill>
          </a:ln>
        </p:spPr>
        <p:txBody>
          <a:bodyPr>
            <a:normAutofit/>
          </a:bodyPr>
          <a:lstStyle>
            <a:lvl1pPr>
              <a:defRPr sz="1050"/>
            </a:lvl1pPr>
          </a:lstStyle>
          <a:p>
            <a:endParaRPr lang="id-ID"/>
          </a:p>
        </p:txBody>
      </p:sp>
      <p:sp>
        <p:nvSpPr>
          <p:cNvPr id="21" name="Picture Placeholder 6"/>
          <p:cNvSpPr>
            <a:spLocks noGrp="1"/>
          </p:cNvSpPr>
          <p:nvPr>
            <p:ph type="pic" sz="quarter" idx="20"/>
          </p:nvPr>
        </p:nvSpPr>
        <p:spPr>
          <a:xfrm>
            <a:off x="9017679" y="2388990"/>
            <a:ext cx="900000" cy="900000"/>
          </a:xfrm>
          <a:prstGeom prst="roundRect">
            <a:avLst/>
          </a:prstGeom>
          <a:ln w="53975">
            <a:solidFill>
              <a:schemeClr val="accent5"/>
            </a:solidFill>
          </a:ln>
        </p:spPr>
        <p:txBody>
          <a:bodyPr>
            <a:normAutofit/>
          </a:bodyPr>
          <a:lstStyle>
            <a:lvl1pPr>
              <a:defRPr sz="1050"/>
            </a:lvl1pPr>
          </a:lstStyle>
          <a:p>
            <a:endParaRPr lang="id-ID"/>
          </a:p>
        </p:txBody>
      </p:sp>
      <p:sp>
        <p:nvSpPr>
          <p:cNvPr id="23" name="Picture Placeholder 6"/>
          <p:cNvSpPr>
            <a:spLocks noGrp="1"/>
          </p:cNvSpPr>
          <p:nvPr>
            <p:ph type="pic" sz="quarter" idx="21"/>
          </p:nvPr>
        </p:nvSpPr>
        <p:spPr>
          <a:xfrm>
            <a:off x="9017679" y="4011225"/>
            <a:ext cx="900000" cy="900000"/>
          </a:xfrm>
          <a:prstGeom prst="roundRect">
            <a:avLst/>
          </a:prstGeom>
          <a:ln w="53975">
            <a:solidFill>
              <a:schemeClr val="accent6"/>
            </a:solidFill>
          </a:ln>
        </p:spPr>
        <p:txBody>
          <a:bodyPr>
            <a:normAutofit/>
          </a:bodyPr>
          <a:lstStyle>
            <a:lvl1pPr>
              <a:defRPr sz="1050"/>
            </a:lvl1pPr>
          </a:lstStyle>
          <a:p>
            <a:endParaRPr lang="id-ID"/>
          </a:p>
        </p:txBody>
      </p:sp>
    </p:spTree>
    <p:extLst>
      <p:ext uri="{BB962C8B-B14F-4D97-AF65-F5344CB8AC3E}">
        <p14:creationId xmlns:p14="http://schemas.microsoft.com/office/powerpoint/2010/main" val="477071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iearchy / Structural 5">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18C8863C-24FA-483A-A962-F650B1E22FC4}" type="datetime1">
              <a:rPr lang="id-ID" smtClean="0"/>
              <a:pPr/>
              <a:t>06/12/2021</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24" name="Picture Placeholder 6"/>
          <p:cNvSpPr>
            <a:spLocks noGrp="1"/>
          </p:cNvSpPr>
          <p:nvPr>
            <p:ph type="pic" sz="quarter" idx="13"/>
          </p:nvPr>
        </p:nvSpPr>
        <p:spPr>
          <a:xfrm>
            <a:off x="9907587" y="1536389"/>
            <a:ext cx="1332000" cy="1332000"/>
          </a:xfrm>
          <a:prstGeom prst="rect">
            <a:avLst/>
          </a:prstGeom>
          <a:ln w="31750">
            <a:noFill/>
          </a:ln>
        </p:spPr>
        <p:txBody>
          <a:bodyPr>
            <a:normAutofit/>
          </a:bodyPr>
          <a:lstStyle>
            <a:lvl1pPr>
              <a:defRPr sz="1050"/>
            </a:lvl1pPr>
          </a:lstStyle>
          <a:p>
            <a:endParaRPr lang="id-ID"/>
          </a:p>
        </p:txBody>
      </p:sp>
      <p:sp>
        <p:nvSpPr>
          <p:cNvPr id="25" name="Picture Placeholder 6"/>
          <p:cNvSpPr>
            <a:spLocks noGrp="1"/>
          </p:cNvSpPr>
          <p:nvPr>
            <p:ph type="pic" sz="quarter" idx="14"/>
          </p:nvPr>
        </p:nvSpPr>
        <p:spPr>
          <a:xfrm>
            <a:off x="8474074" y="3123516"/>
            <a:ext cx="1332000" cy="1332000"/>
          </a:xfrm>
          <a:prstGeom prst="rect">
            <a:avLst/>
          </a:prstGeom>
          <a:ln w="31750">
            <a:noFill/>
          </a:ln>
        </p:spPr>
        <p:txBody>
          <a:bodyPr>
            <a:normAutofit/>
          </a:bodyPr>
          <a:lstStyle>
            <a:lvl1pPr>
              <a:defRPr sz="1050"/>
            </a:lvl1pPr>
          </a:lstStyle>
          <a:p>
            <a:endParaRPr lang="id-ID"/>
          </a:p>
        </p:txBody>
      </p:sp>
      <p:sp>
        <p:nvSpPr>
          <p:cNvPr id="26" name="Picture Placeholder 6"/>
          <p:cNvSpPr>
            <a:spLocks noGrp="1"/>
          </p:cNvSpPr>
          <p:nvPr>
            <p:ph type="pic" sz="quarter" idx="15"/>
          </p:nvPr>
        </p:nvSpPr>
        <p:spPr>
          <a:xfrm>
            <a:off x="9907587" y="3123516"/>
            <a:ext cx="1332000" cy="1332000"/>
          </a:xfrm>
          <a:prstGeom prst="rect">
            <a:avLst/>
          </a:prstGeom>
          <a:ln w="31750">
            <a:noFill/>
          </a:ln>
        </p:spPr>
        <p:txBody>
          <a:bodyPr>
            <a:normAutofit/>
          </a:bodyPr>
          <a:lstStyle>
            <a:lvl1pPr>
              <a:defRPr sz="1050"/>
            </a:lvl1pPr>
          </a:lstStyle>
          <a:p>
            <a:endParaRPr lang="id-ID"/>
          </a:p>
        </p:txBody>
      </p:sp>
      <p:sp>
        <p:nvSpPr>
          <p:cNvPr id="13" name="Picture Placeholder 6"/>
          <p:cNvSpPr>
            <a:spLocks noGrp="1"/>
          </p:cNvSpPr>
          <p:nvPr>
            <p:ph type="pic" sz="quarter" idx="16"/>
          </p:nvPr>
        </p:nvSpPr>
        <p:spPr>
          <a:xfrm>
            <a:off x="8474074" y="4727262"/>
            <a:ext cx="1332000" cy="1332000"/>
          </a:xfrm>
          <a:prstGeom prst="rect">
            <a:avLst/>
          </a:prstGeom>
          <a:ln w="31750">
            <a:noFill/>
          </a:ln>
        </p:spPr>
        <p:txBody>
          <a:bodyPr>
            <a:normAutofit/>
          </a:bodyPr>
          <a:lstStyle>
            <a:lvl1pPr>
              <a:defRPr sz="1050"/>
            </a:lvl1pPr>
          </a:lstStyle>
          <a:p>
            <a:endParaRPr lang="id-ID"/>
          </a:p>
        </p:txBody>
      </p:sp>
      <p:sp>
        <p:nvSpPr>
          <p:cNvPr id="14" name="Picture Placeholder 6"/>
          <p:cNvSpPr>
            <a:spLocks noGrp="1"/>
          </p:cNvSpPr>
          <p:nvPr>
            <p:ph type="pic" sz="quarter" idx="17"/>
          </p:nvPr>
        </p:nvSpPr>
        <p:spPr>
          <a:xfrm>
            <a:off x="9907587" y="4727262"/>
            <a:ext cx="1332000" cy="1332000"/>
          </a:xfrm>
          <a:prstGeom prst="rect">
            <a:avLst/>
          </a:prstGeom>
          <a:ln w="31750">
            <a:noFill/>
          </a:ln>
        </p:spPr>
        <p:txBody>
          <a:bodyPr>
            <a:normAutofit/>
          </a:bodyPr>
          <a:lstStyle>
            <a:lvl1pPr>
              <a:defRPr sz="1050"/>
            </a:lvl1pPr>
          </a:lstStyle>
          <a:p>
            <a:endParaRPr lang="id-ID"/>
          </a:p>
        </p:txBody>
      </p:sp>
      <p:sp>
        <p:nvSpPr>
          <p:cNvPr id="15" name="Picture Placeholder 6"/>
          <p:cNvSpPr>
            <a:spLocks noGrp="1"/>
          </p:cNvSpPr>
          <p:nvPr>
            <p:ph type="pic" sz="quarter" idx="18"/>
          </p:nvPr>
        </p:nvSpPr>
        <p:spPr>
          <a:xfrm>
            <a:off x="7035798" y="4727262"/>
            <a:ext cx="1332000" cy="1332000"/>
          </a:xfrm>
          <a:prstGeom prst="rect">
            <a:avLst/>
          </a:prstGeom>
          <a:ln w="31750">
            <a:noFill/>
          </a:ln>
        </p:spPr>
        <p:txBody>
          <a:bodyPr>
            <a:normAutofit/>
          </a:bodyPr>
          <a:lstStyle>
            <a:lvl1pPr>
              <a:defRPr sz="1050"/>
            </a:lvl1pPr>
          </a:lstStyle>
          <a:p>
            <a:endParaRPr lang="id-ID"/>
          </a:p>
        </p:txBody>
      </p:sp>
    </p:spTree>
    <p:extLst>
      <p:ext uri="{BB962C8B-B14F-4D97-AF65-F5344CB8AC3E}">
        <p14:creationId xmlns:p14="http://schemas.microsoft.com/office/powerpoint/2010/main" val="419291038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29CA78-0F8B-4EDE-BD14-0C1BE255B4F9}" type="datetime1">
              <a:rPr lang="id-ID" smtClean="0"/>
              <a:pPr/>
              <a:t>06/12/2021</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d-ID" smtClean="0"/>
              <a:t>www.rehberlikservisim.com</a:t>
            </a:r>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4ECE0B-6A48-4FB3-98FF-149C947D6D9D}" type="slidenum">
              <a:rPr lang="id-ID" smtClean="0"/>
              <a:pPr/>
              <a:t>‹#›</a:t>
            </a:fld>
            <a:endParaRPr lang="id-ID"/>
          </a:p>
        </p:txBody>
      </p:sp>
    </p:spTree>
    <p:extLst>
      <p:ext uri="{BB962C8B-B14F-4D97-AF65-F5344CB8AC3E}">
        <p14:creationId xmlns:p14="http://schemas.microsoft.com/office/powerpoint/2010/main" val="162082184"/>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94" r:id="rId3"/>
    <p:sldLayoutId id="2147483695" r:id="rId4"/>
    <p:sldLayoutId id="2147483681" r:id="rId5"/>
    <p:sldLayoutId id="2147483697" r:id="rId6"/>
    <p:sldLayoutId id="2147483682" r:id="rId7"/>
    <p:sldLayoutId id="2147483684" r:id="rId8"/>
    <p:sldLayoutId id="2147483683" r:id="rId9"/>
    <p:sldLayoutId id="2147483655" r:id="rId10"/>
    <p:sldLayoutId id="2147483660" r:id="rId11"/>
    <p:sldLayoutId id="2147483661" r:id="rId12"/>
    <p:sldLayoutId id="2147483662" r:id="rId13"/>
    <p:sldLayoutId id="2147483676" r:id="rId14"/>
    <p:sldLayoutId id="2147483696" r:id="rId15"/>
    <p:sldLayoutId id="2147483675" r:id="rId16"/>
    <p:sldLayoutId id="2147483664" r:id="rId17"/>
    <p:sldLayoutId id="2147483665" r:id="rId18"/>
    <p:sldLayoutId id="2147483666" r:id="rId19"/>
    <p:sldLayoutId id="2147483668" r:id="rId20"/>
    <p:sldLayoutId id="2147483670" r:id="rId21"/>
    <p:sldLayoutId id="2147483671" r:id="rId22"/>
    <p:sldLayoutId id="2147483672" r:id="rId23"/>
    <p:sldLayoutId id="2147483673" r:id="rId24"/>
    <p:sldLayoutId id="2147483680" r:id="rId25"/>
    <p:sldLayoutId id="2147483679" r:id="rId26"/>
    <p:sldLayoutId id="2147483677" r:id="rId27"/>
    <p:sldLayoutId id="2147483689" r:id="rId28"/>
    <p:sldLayoutId id="2147483688" r:id="rId29"/>
    <p:sldLayoutId id="2147483678" r:id="rId30"/>
    <p:sldLayoutId id="2147483667" r:id="rId31"/>
    <p:sldLayoutId id="2147483669" r:id="rId32"/>
    <p:sldLayoutId id="2147483690" r:id="rId33"/>
    <p:sldLayoutId id="2147483692" r:id="rId34"/>
    <p:sldLayoutId id="2147483691" r:id="rId35"/>
    <p:sldLayoutId id="2147483693" r:id="rId36"/>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858837"/>
          </a:xfrm>
          <a:ln w="57150">
            <a:solidFill>
              <a:schemeClr val="accent2"/>
            </a:solidFill>
          </a:ln>
        </p:spPr>
        <p:txBody>
          <a:bodyPr>
            <a:normAutofit fontScale="90000"/>
          </a:bodyPr>
          <a:lstStyle/>
          <a:p>
            <a:r>
              <a:rPr lang="tr-TR" dirty="0" smtClean="0"/>
              <a:t>SORU TİPLERİ</a:t>
            </a:r>
            <a:endParaRPr lang="tr-TR" dirty="0"/>
          </a:p>
        </p:txBody>
      </p:sp>
      <p:sp>
        <p:nvSpPr>
          <p:cNvPr id="4" name="Alt Başlık 3"/>
          <p:cNvSpPr>
            <a:spLocks noGrp="1"/>
          </p:cNvSpPr>
          <p:nvPr>
            <p:ph type="subTitle" idx="1"/>
          </p:nvPr>
        </p:nvSpPr>
        <p:spPr>
          <a:xfrm>
            <a:off x="1496291" y="2590655"/>
            <a:ext cx="9144000" cy="2618653"/>
          </a:xfrm>
          <a:ln w="76200">
            <a:solidFill>
              <a:srgbClr val="FFFF00"/>
            </a:solidFill>
          </a:ln>
        </p:spPr>
        <p:txBody>
          <a:bodyPr>
            <a:normAutofit lnSpcReduction="10000"/>
          </a:bodyPr>
          <a:lstStyle/>
          <a:p>
            <a:pPr marL="342900" indent="-342900">
              <a:buFont typeface="Wingdings" panose="05000000000000000000" pitchFamily="2" charset="2"/>
              <a:buChar char="§"/>
            </a:pPr>
            <a:r>
              <a:rPr lang="tr-TR" dirty="0" smtClean="0"/>
              <a:t>Kısa Cevaplı Sorular</a:t>
            </a:r>
          </a:p>
          <a:p>
            <a:pPr marL="342900" indent="-342900">
              <a:buFont typeface="Wingdings" panose="05000000000000000000" pitchFamily="2" charset="2"/>
              <a:buChar char="§"/>
            </a:pPr>
            <a:r>
              <a:rPr lang="tr-TR" dirty="0" smtClean="0"/>
              <a:t>Uzun Cevaplı Sorular</a:t>
            </a:r>
          </a:p>
          <a:p>
            <a:pPr marL="342900" indent="-342900">
              <a:buFont typeface="Wingdings" panose="05000000000000000000" pitchFamily="2" charset="2"/>
              <a:buChar char="§"/>
            </a:pPr>
            <a:r>
              <a:rPr lang="tr-TR" dirty="0" smtClean="0"/>
              <a:t>Boşluk Doldurma Soruları</a:t>
            </a:r>
          </a:p>
          <a:p>
            <a:pPr marL="342900" indent="-342900">
              <a:buFont typeface="Wingdings" panose="05000000000000000000" pitchFamily="2" charset="2"/>
              <a:buChar char="§"/>
            </a:pPr>
            <a:r>
              <a:rPr lang="tr-TR" dirty="0" smtClean="0"/>
              <a:t>Eşleştirme Soruları</a:t>
            </a:r>
          </a:p>
          <a:p>
            <a:pPr marL="342900" indent="-342900">
              <a:buFont typeface="Wingdings" panose="05000000000000000000" pitchFamily="2" charset="2"/>
              <a:buChar char="§"/>
            </a:pPr>
            <a:r>
              <a:rPr lang="tr-TR" dirty="0" smtClean="0"/>
              <a:t>Doğru Yanlış Soruları</a:t>
            </a:r>
          </a:p>
          <a:p>
            <a:pPr marL="342900" indent="-342900">
              <a:buFont typeface="Wingdings" panose="05000000000000000000" pitchFamily="2" charset="2"/>
              <a:buChar char="§"/>
            </a:pPr>
            <a:r>
              <a:rPr lang="tr-TR" dirty="0" smtClean="0"/>
              <a:t>Çoktan Seçmeli Sorular</a:t>
            </a:r>
          </a:p>
          <a:p>
            <a:pPr marL="342900" indent="-342900">
              <a:buFont typeface="Wingdings" panose="05000000000000000000" pitchFamily="2" charset="2"/>
              <a:buChar char="§"/>
            </a:pPr>
            <a:endParaRPr lang="tr-TR" dirty="0" smtClean="0"/>
          </a:p>
          <a:p>
            <a:pPr marL="342900" indent="-342900">
              <a:buFont typeface="Wingdings" panose="05000000000000000000" pitchFamily="2" charset="2"/>
              <a:buChar char="§"/>
            </a:pPr>
            <a:endParaRPr lang="tr-TR" dirty="0" smtClean="0"/>
          </a:p>
          <a:p>
            <a:pPr marL="342900" indent="-342900">
              <a:buFont typeface="Wingdings" panose="05000000000000000000" pitchFamily="2" charset="2"/>
              <a:buChar char="§"/>
            </a:pPr>
            <a:endParaRPr lang="tr-TR" dirty="0"/>
          </a:p>
        </p:txBody>
      </p:sp>
      <p:pic>
        <p:nvPicPr>
          <p:cNvPr id="1026" name="Picture 2" descr="Altın Soru Işareti Düşünmek Düşünce Adam Anlamak Nokta Merak Siyah 3d Metin  Grafik Üzerinde Izole Stok Fotoğraflar &amp;amp; Adamlar&amp;#39;nin Daha Fazla Resimleri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95599"/>
            <a:ext cx="3962400" cy="3962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60591"/>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ctrTitle"/>
          </p:nvPr>
        </p:nvSpPr>
        <p:spPr>
          <a:xfrm>
            <a:off x="1524000" y="1122363"/>
            <a:ext cx="9144000" cy="1025092"/>
          </a:xfrm>
        </p:spPr>
        <p:txBody>
          <a:bodyPr/>
          <a:lstStyle/>
          <a:p>
            <a:r>
              <a:rPr lang="tr-TR" dirty="0" smtClean="0">
                <a:solidFill>
                  <a:schemeClr val="accent1">
                    <a:lumMod val="75000"/>
                  </a:schemeClr>
                </a:solidFill>
              </a:rPr>
              <a:t>Doğru-Yanlış Soruları</a:t>
            </a:r>
            <a:endParaRPr lang="tr-TR" dirty="0">
              <a:solidFill>
                <a:schemeClr val="accent1">
                  <a:lumMod val="75000"/>
                </a:schemeClr>
              </a:solidFill>
            </a:endParaRPr>
          </a:p>
        </p:txBody>
      </p:sp>
      <p:sp>
        <p:nvSpPr>
          <p:cNvPr id="5" name="Alt Başlık 4"/>
          <p:cNvSpPr>
            <a:spLocks noGrp="1"/>
          </p:cNvSpPr>
          <p:nvPr>
            <p:ph type="subTitle" idx="1"/>
          </p:nvPr>
        </p:nvSpPr>
        <p:spPr/>
        <p:txBody>
          <a:bodyPr/>
          <a:lstStyle/>
          <a:p>
            <a:r>
              <a:rPr lang="tr-TR" dirty="0" smtClean="0"/>
              <a:t>Verilen cümlenin yanına doğru ise «D» ,  yanlış ise «Y» harfi yazılarak yanıt verilen soru tipidir.</a:t>
            </a:r>
            <a:endParaRPr lang="tr-TR" dirty="0"/>
          </a:p>
        </p:txBody>
      </p:sp>
      <p:pic>
        <p:nvPicPr>
          <p:cNvPr id="6" name="Resim 5"/>
          <p:cNvPicPr>
            <a:picLocks noChangeAspect="1"/>
          </p:cNvPicPr>
          <p:nvPr/>
        </p:nvPicPr>
        <p:blipFill>
          <a:blip r:embed="rId2"/>
          <a:stretch>
            <a:fillRect/>
          </a:stretch>
        </p:blipFill>
        <p:spPr>
          <a:xfrm>
            <a:off x="8150387" y="5428456"/>
            <a:ext cx="3625976" cy="885825"/>
          </a:xfrm>
          <a:prstGeom prst="rect">
            <a:avLst/>
          </a:prstGeom>
          <a:ln w="38100">
            <a:solidFill>
              <a:schemeClr val="accent1">
                <a:lumMod val="75000"/>
              </a:schemeClr>
            </a:solidFill>
          </a:ln>
        </p:spPr>
      </p:pic>
    </p:spTree>
    <p:extLst>
      <p:ext uri="{BB962C8B-B14F-4D97-AF65-F5344CB8AC3E}">
        <p14:creationId xmlns:p14="http://schemas.microsoft.com/office/powerpoint/2010/main" val="190420974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ctrTitle"/>
          </p:nvPr>
        </p:nvSpPr>
        <p:spPr>
          <a:xfrm>
            <a:off x="1524000" y="1122363"/>
            <a:ext cx="9144000" cy="789564"/>
          </a:xfrm>
        </p:spPr>
        <p:txBody>
          <a:bodyPr>
            <a:normAutofit fontScale="90000"/>
          </a:bodyPr>
          <a:lstStyle/>
          <a:p>
            <a:r>
              <a:rPr lang="tr-TR" dirty="0" smtClean="0">
                <a:solidFill>
                  <a:schemeClr val="accent2"/>
                </a:solidFill>
              </a:rPr>
              <a:t>ÖRNEK</a:t>
            </a:r>
            <a:endParaRPr lang="tr-TR" dirty="0">
              <a:solidFill>
                <a:schemeClr val="accent2"/>
              </a:solidFill>
            </a:endParaRPr>
          </a:p>
        </p:txBody>
      </p:sp>
      <p:sp>
        <p:nvSpPr>
          <p:cNvPr id="5" name="Alt Başlık 4"/>
          <p:cNvSpPr>
            <a:spLocks noGrp="1"/>
          </p:cNvSpPr>
          <p:nvPr>
            <p:ph type="subTitle" idx="1"/>
          </p:nvPr>
        </p:nvSpPr>
        <p:spPr>
          <a:xfrm>
            <a:off x="983673" y="2715346"/>
            <a:ext cx="9684327" cy="2272289"/>
          </a:xfrm>
        </p:spPr>
        <p:txBody>
          <a:bodyPr>
            <a:noAutofit/>
          </a:bodyPr>
          <a:lstStyle/>
          <a:p>
            <a:pPr algn="l"/>
            <a:r>
              <a:rPr lang="tr-TR" sz="3000" b="1" i="1" dirty="0" smtClean="0">
                <a:solidFill>
                  <a:schemeClr val="accent3"/>
                </a:solidFill>
              </a:rPr>
              <a:t>SORU:</a:t>
            </a:r>
            <a:r>
              <a:rPr lang="tr-TR" sz="3000" dirty="0" smtClean="0"/>
              <a:t>23 Nisan çocuklara armağan edilmiş bir bayramdır. (   )</a:t>
            </a:r>
          </a:p>
          <a:p>
            <a:pPr algn="l"/>
            <a:r>
              <a:rPr lang="tr-TR" sz="3000" b="1" i="1" dirty="0" smtClean="0">
                <a:solidFill>
                  <a:schemeClr val="accent3"/>
                </a:solidFill>
              </a:rPr>
              <a:t>SORU: </a:t>
            </a:r>
            <a:r>
              <a:rPr lang="tr-TR" sz="3000" dirty="0" smtClean="0"/>
              <a:t>Türkiye’nin başkenti Ankara’dır. (   )</a:t>
            </a:r>
          </a:p>
          <a:p>
            <a:pPr algn="l"/>
            <a:r>
              <a:rPr lang="tr-TR" sz="3000" b="1" i="1" dirty="0" smtClean="0">
                <a:solidFill>
                  <a:schemeClr val="accent3"/>
                </a:solidFill>
              </a:rPr>
              <a:t>SORU: </a:t>
            </a:r>
            <a:r>
              <a:rPr lang="tr-TR" sz="3000" dirty="0" smtClean="0"/>
              <a:t>Cümlenin sonuna virgül konulur. (   )</a:t>
            </a:r>
          </a:p>
        </p:txBody>
      </p:sp>
      <p:pic>
        <p:nvPicPr>
          <p:cNvPr id="2050" name="Picture 2" descr="Dikkat Eksikliği Tedavisi için Zihin Egzersizleri | tedme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38207" y="4023447"/>
            <a:ext cx="3368884" cy="2543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26304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ctrTitle"/>
          </p:nvPr>
        </p:nvSpPr>
        <p:spPr>
          <a:xfrm>
            <a:off x="1524000" y="1122363"/>
            <a:ext cx="9144000" cy="1135928"/>
          </a:xfrm>
        </p:spPr>
        <p:txBody>
          <a:bodyPr/>
          <a:lstStyle/>
          <a:p>
            <a:r>
              <a:rPr lang="tr-TR" dirty="0" smtClean="0">
                <a:solidFill>
                  <a:schemeClr val="accent1">
                    <a:lumMod val="75000"/>
                  </a:schemeClr>
                </a:solidFill>
              </a:rPr>
              <a:t>Çoktan Seçmeli Sorular</a:t>
            </a:r>
            <a:endParaRPr lang="tr-TR" dirty="0">
              <a:solidFill>
                <a:schemeClr val="accent1">
                  <a:lumMod val="75000"/>
                </a:schemeClr>
              </a:solidFill>
            </a:endParaRPr>
          </a:p>
        </p:txBody>
      </p:sp>
      <p:sp>
        <p:nvSpPr>
          <p:cNvPr id="5" name="Alt Başlık 4"/>
          <p:cNvSpPr>
            <a:spLocks noGrp="1"/>
          </p:cNvSpPr>
          <p:nvPr>
            <p:ph type="subTitle" idx="1"/>
          </p:nvPr>
        </p:nvSpPr>
        <p:spPr/>
        <p:txBody>
          <a:bodyPr/>
          <a:lstStyle/>
          <a:p>
            <a:pPr algn="l"/>
            <a:r>
              <a:rPr lang="tr-TR" dirty="0" smtClean="0"/>
              <a:t>Doğru cevabın seçenekler arasından seçilip işaretlendiği soru tipleridir. </a:t>
            </a:r>
            <a:r>
              <a:rPr lang="tr-TR" b="1" u="sng" dirty="0" smtClean="0"/>
              <a:t>Çoktan seçmeli sorularda tek bir seçenek işaretlenir.</a:t>
            </a:r>
            <a:endParaRPr lang="tr-TR" b="1" u="sng" dirty="0"/>
          </a:p>
        </p:txBody>
      </p:sp>
      <p:pic>
        <p:nvPicPr>
          <p:cNvPr id="6" name="Resim 5"/>
          <p:cNvPicPr>
            <a:picLocks noChangeAspect="1"/>
          </p:cNvPicPr>
          <p:nvPr/>
        </p:nvPicPr>
        <p:blipFill>
          <a:blip r:embed="rId2"/>
          <a:stretch>
            <a:fillRect/>
          </a:stretch>
        </p:blipFill>
        <p:spPr>
          <a:xfrm>
            <a:off x="304800" y="4833793"/>
            <a:ext cx="4142509" cy="1767754"/>
          </a:xfrm>
          <a:prstGeom prst="rect">
            <a:avLst/>
          </a:prstGeom>
          <a:ln w="38100">
            <a:solidFill>
              <a:schemeClr val="accent3">
                <a:lumMod val="75000"/>
              </a:schemeClr>
            </a:solidFill>
          </a:ln>
        </p:spPr>
      </p:pic>
    </p:spTree>
    <p:extLst>
      <p:ext uri="{BB962C8B-B14F-4D97-AF65-F5344CB8AC3E}">
        <p14:creationId xmlns:p14="http://schemas.microsoft.com/office/powerpoint/2010/main" val="85719055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ctrTitle"/>
          </p:nvPr>
        </p:nvSpPr>
        <p:spPr>
          <a:xfrm>
            <a:off x="1524000" y="1122363"/>
            <a:ext cx="9144000" cy="872692"/>
          </a:xfrm>
        </p:spPr>
        <p:txBody>
          <a:bodyPr>
            <a:normAutofit fontScale="90000"/>
          </a:bodyPr>
          <a:lstStyle/>
          <a:p>
            <a:r>
              <a:rPr lang="tr-TR" dirty="0" smtClean="0">
                <a:solidFill>
                  <a:schemeClr val="accent2"/>
                </a:solidFill>
              </a:rPr>
              <a:t>ÖRNEK</a:t>
            </a:r>
            <a:endParaRPr lang="tr-TR" dirty="0">
              <a:solidFill>
                <a:schemeClr val="accent2"/>
              </a:solidFill>
            </a:endParaRPr>
          </a:p>
        </p:txBody>
      </p:sp>
      <p:sp>
        <p:nvSpPr>
          <p:cNvPr id="5" name="Alt Başlık 4"/>
          <p:cNvSpPr>
            <a:spLocks noGrp="1"/>
          </p:cNvSpPr>
          <p:nvPr>
            <p:ph type="subTitle" idx="1"/>
          </p:nvPr>
        </p:nvSpPr>
        <p:spPr>
          <a:xfrm>
            <a:off x="1302327" y="2258146"/>
            <a:ext cx="9144000" cy="3269817"/>
          </a:xfrm>
        </p:spPr>
        <p:txBody>
          <a:bodyPr>
            <a:normAutofit/>
          </a:bodyPr>
          <a:lstStyle/>
          <a:p>
            <a:pPr algn="l"/>
            <a:r>
              <a:rPr lang="tr-TR" sz="3000" b="1" i="1" dirty="0" smtClean="0">
                <a:solidFill>
                  <a:schemeClr val="accent3"/>
                </a:solidFill>
              </a:rPr>
              <a:t>SORU: </a:t>
            </a:r>
            <a:r>
              <a:rPr lang="tr-TR" sz="3000" dirty="0" smtClean="0"/>
              <a:t>Aşağıda verilen cümlelerden hangisinin sonuna soru işareti konulmalıdır?</a:t>
            </a:r>
          </a:p>
          <a:p>
            <a:pPr algn="l"/>
            <a:r>
              <a:rPr lang="tr-TR" sz="3000" dirty="0" smtClean="0"/>
              <a:t>A-) Bugün annemle beraber alışverişe gideceğiz</a:t>
            </a:r>
          </a:p>
          <a:p>
            <a:pPr algn="l"/>
            <a:r>
              <a:rPr lang="tr-TR" sz="3000" dirty="0" smtClean="0"/>
              <a:t>B-) Selin matematik sınavından 100 almış</a:t>
            </a:r>
          </a:p>
          <a:p>
            <a:pPr algn="l"/>
            <a:r>
              <a:rPr lang="tr-TR" sz="3000" dirty="0" smtClean="0"/>
              <a:t>C-) Yarın sinemaya gidelim mi </a:t>
            </a:r>
          </a:p>
          <a:p>
            <a:pPr algn="l"/>
            <a:r>
              <a:rPr lang="tr-TR" sz="3000" dirty="0" smtClean="0"/>
              <a:t>D-) Dün gittiği gezide telefonunu kaybetmiş</a:t>
            </a:r>
          </a:p>
          <a:p>
            <a:pPr algn="l"/>
            <a:endParaRPr lang="tr-TR" sz="3000" dirty="0" smtClean="0"/>
          </a:p>
          <a:p>
            <a:pPr algn="l"/>
            <a:endParaRPr lang="tr-TR" sz="3000" dirty="0"/>
          </a:p>
        </p:txBody>
      </p:sp>
      <p:pic>
        <p:nvPicPr>
          <p:cNvPr id="6" name="Picture 2" descr="Test Çözme Teknikleri &amp;amp; İpuçları - Uğur Ku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49145" y="4949613"/>
            <a:ext cx="3394364" cy="1908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27960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54 Dikdörtgen"/>
          <p:cNvSpPr/>
          <p:nvPr/>
        </p:nvSpPr>
        <p:spPr>
          <a:xfrm>
            <a:off x="0" y="6424863"/>
            <a:ext cx="12192000" cy="43313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sp>
        <p:nvSpPr>
          <p:cNvPr id="2" name="Title 1"/>
          <p:cNvSpPr>
            <a:spLocks noGrp="1"/>
          </p:cNvSpPr>
          <p:nvPr>
            <p:ph type="title"/>
          </p:nvPr>
        </p:nvSpPr>
        <p:spPr>
          <a:xfrm>
            <a:off x="6304547" y="2249905"/>
            <a:ext cx="5594683" cy="2995863"/>
          </a:xfrm>
        </p:spPr>
        <p:style>
          <a:lnRef idx="0">
            <a:schemeClr val="accent4"/>
          </a:lnRef>
          <a:fillRef idx="3">
            <a:schemeClr val="accent4"/>
          </a:fillRef>
          <a:effectRef idx="3">
            <a:schemeClr val="accent4"/>
          </a:effectRef>
          <a:fontRef idx="minor">
            <a:schemeClr val="lt1"/>
          </a:fontRef>
        </p:style>
        <p:txBody>
          <a:bodyPr>
            <a:normAutofit/>
          </a:bodyPr>
          <a:lstStyle/>
          <a:p>
            <a:pPr algn="ctr"/>
            <a:r>
              <a:rPr lang="tr-TR" sz="8000" b="1" dirty="0" smtClean="0">
                <a:solidFill>
                  <a:schemeClr val="accent5">
                    <a:lumMod val="50000"/>
                  </a:schemeClr>
                </a:solidFill>
              </a:rPr>
              <a:t>TEST ÇÖZME </a:t>
            </a:r>
            <a:r>
              <a:rPr lang="tr-TR" sz="5400" b="1" dirty="0" smtClean="0">
                <a:solidFill>
                  <a:schemeClr val="tx1"/>
                </a:solidFill>
              </a:rPr>
              <a:t/>
            </a:r>
            <a:br>
              <a:rPr lang="tr-TR" sz="5400" b="1" dirty="0" smtClean="0">
                <a:solidFill>
                  <a:schemeClr val="tx1"/>
                </a:solidFill>
              </a:rPr>
            </a:br>
            <a:r>
              <a:rPr lang="tr-TR" sz="8800" b="1" dirty="0" smtClean="0">
                <a:solidFill>
                  <a:srgbClr val="C00000"/>
                </a:solidFill>
              </a:rPr>
              <a:t>TEKNİKLERİ</a:t>
            </a:r>
            <a:endParaRPr lang="en-US" sz="5400" b="1" dirty="0">
              <a:solidFill>
                <a:srgbClr val="C00000"/>
              </a:solidFill>
            </a:endParaRPr>
          </a:p>
        </p:txBody>
      </p:sp>
      <p:sp>
        <p:nvSpPr>
          <p:cNvPr id="4" name="Slide Number Placeholder 3"/>
          <p:cNvSpPr>
            <a:spLocks noGrp="1"/>
          </p:cNvSpPr>
          <p:nvPr>
            <p:ph type="sldNum" sz="quarter" idx="12"/>
          </p:nvPr>
        </p:nvSpPr>
        <p:spPr/>
        <p:txBody>
          <a:bodyPr/>
          <a:lstStyle/>
          <a:p>
            <a:fld id="{98C37ADA-FE03-4EF7-8F15-3521BBE76F4D}" type="slidenum">
              <a:rPr lang="en-US" smtClean="0"/>
              <a:pPr/>
              <a:t>14</a:t>
            </a:fld>
            <a:endParaRPr lang="en-US"/>
          </a:p>
        </p:txBody>
      </p:sp>
      <p:grpSp>
        <p:nvGrpSpPr>
          <p:cNvPr id="5" name="Group 4"/>
          <p:cNvGrpSpPr/>
          <p:nvPr/>
        </p:nvGrpSpPr>
        <p:grpSpPr>
          <a:xfrm>
            <a:off x="999702" y="2525317"/>
            <a:ext cx="2506642" cy="3607219"/>
            <a:chOff x="999702" y="2525317"/>
            <a:chExt cx="2506642" cy="3607219"/>
          </a:xfrm>
        </p:grpSpPr>
        <p:sp>
          <p:nvSpPr>
            <p:cNvPr id="14" name="Freeform 13"/>
            <p:cNvSpPr>
              <a:spLocks/>
            </p:cNvSpPr>
            <p:nvPr/>
          </p:nvSpPr>
          <p:spPr bwMode="auto">
            <a:xfrm>
              <a:off x="2216772" y="3585162"/>
              <a:ext cx="857814" cy="680223"/>
            </a:xfrm>
            <a:custGeom>
              <a:avLst/>
              <a:gdLst>
                <a:gd name="T0" fmla="*/ 57 w 445"/>
                <a:gd name="T1" fmla="*/ 82 h 353"/>
                <a:gd name="T2" fmla="*/ 247 w 445"/>
                <a:gd name="T3" fmla="*/ 239 h 353"/>
                <a:gd name="T4" fmla="*/ 366 w 445"/>
                <a:gd name="T5" fmla="*/ 0 h 353"/>
                <a:gd name="T6" fmla="*/ 445 w 445"/>
                <a:gd name="T7" fmla="*/ 39 h 353"/>
                <a:gd name="T8" fmla="*/ 301 w 445"/>
                <a:gd name="T9" fmla="*/ 328 h 353"/>
                <a:gd name="T10" fmla="*/ 271 w 445"/>
                <a:gd name="T11" fmla="*/ 352 h 353"/>
                <a:gd name="T12" fmla="*/ 261 w 445"/>
                <a:gd name="T13" fmla="*/ 353 h 353"/>
                <a:gd name="T14" fmla="*/ 233 w 445"/>
                <a:gd name="T15" fmla="*/ 343 h 353"/>
                <a:gd name="T16" fmla="*/ 0 w 445"/>
                <a:gd name="T17" fmla="*/ 151 h 353"/>
                <a:gd name="T18" fmla="*/ 57 w 445"/>
                <a:gd name="T19"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5" h="353">
                  <a:moveTo>
                    <a:pt x="57" y="82"/>
                  </a:moveTo>
                  <a:cubicBezTo>
                    <a:pt x="247" y="239"/>
                    <a:pt x="247" y="239"/>
                    <a:pt x="247" y="239"/>
                  </a:cubicBezTo>
                  <a:cubicBezTo>
                    <a:pt x="366" y="0"/>
                    <a:pt x="366" y="0"/>
                    <a:pt x="366" y="0"/>
                  </a:cubicBezTo>
                  <a:cubicBezTo>
                    <a:pt x="445" y="39"/>
                    <a:pt x="445" y="39"/>
                    <a:pt x="445" y="39"/>
                  </a:cubicBezTo>
                  <a:cubicBezTo>
                    <a:pt x="301" y="328"/>
                    <a:pt x="301" y="328"/>
                    <a:pt x="301" y="328"/>
                  </a:cubicBezTo>
                  <a:cubicBezTo>
                    <a:pt x="295" y="340"/>
                    <a:pt x="284" y="349"/>
                    <a:pt x="271" y="352"/>
                  </a:cubicBezTo>
                  <a:cubicBezTo>
                    <a:pt x="268" y="352"/>
                    <a:pt x="264" y="353"/>
                    <a:pt x="261" y="353"/>
                  </a:cubicBezTo>
                  <a:cubicBezTo>
                    <a:pt x="251" y="353"/>
                    <a:pt x="241" y="349"/>
                    <a:pt x="233" y="343"/>
                  </a:cubicBezTo>
                  <a:cubicBezTo>
                    <a:pt x="0" y="151"/>
                    <a:pt x="0" y="151"/>
                    <a:pt x="0" y="151"/>
                  </a:cubicBezTo>
                  <a:lnTo>
                    <a:pt x="57" y="82"/>
                  </a:lnTo>
                  <a:close/>
                </a:path>
              </a:pathLst>
            </a:custGeom>
            <a:solidFill>
              <a:srgbClr val="63C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a:spLocks noChangeArrowheads="1"/>
            </p:cNvSpPr>
            <p:nvPr/>
          </p:nvSpPr>
          <p:spPr bwMode="auto">
            <a:xfrm>
              <a:off x="1606608" y="3579460"/>
              <a:ext cx="348665" cy="90425"/>
            </a:xfrm>
            <a:prstGeom prst="rect">
              <a:avLst/>
            </a:prstGeom>
            <a:solidFill>
              <a:srgbClr val="F4C8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p:nvSpPr>
          <p:spPr bwMode="auto">
            <a:xfrm>
              <a:off x="1270977" y="2779485"/>
              <a:ext cx="618310" cy="863517"/>
            </a:xfrm>
            <a:custGeom>
              <a:avLst/>
              <a:gdLst>
                <a:gd name="T0" fmla="*/ 303 w 321"/>
                <a:gd name="T1" fmla="*/ 310 h 448"/>
                <a:gd name="T2" fmla="*/ 277 w 321"/>
                <a:gd name="T3" fmla="*/ 296 h 448"/>
                <a:gd name="T4" fmla="*/ 277 w 321"/>
                <a:gd name="T5" fmla="*/ 32 h 448"/>
                <a:gd name="T6" fmla="*/ 321 w 321"/>
                <a:gd name="T7" fmla="*/ 0 h 448"/>
                <a:gd name="T8" fmla="*/ 261 w 321"/>
                <a:gd name="T9" fmla="*/ 0 h 448"/>
                <a:gd name="T10" fmla="*/ 63 w 321"/>
                <a:gd name="T11" fmla="*/ 0 h 448"/>
                <a:gd name="T12" fmla="*/ 57 w 321"/>
                <a:gd name="T13" fmla="*/ 171 h 448"/>
                <a:gd name="T14" fmla="*/ 55 w 321"/>
                <a:gd name="T15" fmla="*/ 172 h 448"/>
                <a:gd name="T16" fmla="*/ 0 w 321"/>
                <a:gd name="T17" fmla="*/ 224 h 448"/>
                <a:gd name="T18" fmla="*/ 55 w 321"/>
                <a:gd name="T19" fmla="*/ 275 h 448"/>
                <a:gd name="T20" fmla="*/ 58 w 321"/>
                <a:gd name="T21" fmla="*/ 275 h 448"/>
                <a:gd name="T22" fmla="*/ 58 w 321"/>
                <a:gd name="T23" fmla="*/ 276 h 448"/>
                <a:gd name="T24" fmla="*/ 58 w 321"/>
                <a:gd name="T25" fmla="*/ 275 h 448"/>
                <a:gd name="T26" fmla="*/ 211 w 321"/>
                <a:gd name="T27" fmla="*/ 446 h 448"/>
                <a:gd name="T28" fmla="*/ 212 w 321"/>
                <a:gd name="T29" fmla="*/ 446 h 448"/>
                <a:gd name="T30" fmla="*/ 261 w 321"/>
                <a:gd name="T31" fmla="*/ 446 h 448"/>
                <a:gd name="T32" fmla="*/ 277 w 321"/>
                <a:gd name="T33" fmla="*/ 447 h 448"/>
                <a:gd name="T34" fmla="*/ 277 w 321"/>
                <a:gd name="T35" fmla="*/ 326 h 448"/>
                <a:gd name="T36" fmla="*/ 303 w 321"/>
                <a:gd name="T37" fmla="*/ 31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1" h="448">
                  <a:moveTo>
                    <a:pt x="303" y="310"/>
                  </a:moveTo>
                  <a:cubicBezTo>
                    <a:pt x="277" y="296"/>
                    <a:pt x="277" y="296"/>
                    <a:pt x="277" y="296"/>
                  </a:cubicBezTo>
                  <a:cubicBezTo>
                    <a:pt x="277" y="32"/>
                    <a:pt x="277" y="32"/>
                    <a:pt x="277" y="32"/>
                  </a:cubicBezTo>
                  <a:cubicBezTo>
                    <a:pt x="277" y="32"/>
                    <a:pt x="295" y="24"/>
                    <a:pt x="321" y="0"/>
                  </a:cubicBezTo>
                  <a:cubicBezTo>
                    <a:pt x="261" y="0"/>
                    <a:pt x="261" y="0"/>
                    <a:pt x="261" y="0"/>
                  </a:cubicBezTo>
                  <a:cubicBezTo>
                    <a:pt x="63" y="0"/>
                    <a:pt x="63" y="0"/>
                    <a:pt x="63" y="0"/>
                  </a:cubicBezTo>
                  <a:cubicBezTo>
                    <a:pt x="63" y="0"/>
                    <a:pt x="58" y="89"/>
                    <a:pt x="57" y="171"/>
                  </a:cubicBezTo>
                  <a:cubicBezTo>
                    <a:pt x="56" y="171"/>
                    <a:pt x="56" y="172"/>
                    <a:pt x="55" y="172"/>
                  </a:cubicBezTo>
                  <a:cubicBezTo>
                    <a:pt x="24" y="172"/>
                    <a:pt x="0" y="196"/>
                    <a:pt x="0" y="224"/>
                  </a:cubicBezTo>
                  <a:cubicBezTo>
                    <a:pt x="0" y="252"/>
                    <a:pt x="24" y="275"/>
                    <a:pt x="55" y="275"/>
                  </a:cubicBezTo>
                  <a:cubicBezTo>
                    <a:pt x="56" y="275"/>
                    <a:pt x="57" y="275"/>
                    <a:pt x="58" y="275"/>
                  </a:cubicBezTo>
                  <a:cubicBezTo>
                    <a:pt x="58" y="275"/>
                    <a:pt x="58" y="276"/>
                    <a:pt x="58" y="276"/>
                  </a:cubicBezTo>
                  <a:cubicBezTo>
                    <a:pt x="58" y="276"/>
                    <a:pt x="58" y="275"/>
                    <a:pt x="58" y="275"/>
                  </a:cubicBezTo>
                  <a:cubicBezTo>
                    <a:pt x="58" y="275"/>
                    <a:pt x="112" y="411"/>
                    <a:pt x="211" y="446"/>
                  </a:cubicBezTo>
                  <a:cubicBezTo>
                    <a:pt x="212" y="446"/>
                    <a:pt x="212" y="446"/>
                    <a:pt x="212" y="446"/>
                  </a:cubicBezTo>
                  <a:cubicBezTo>
                    <a:pt x="224" y="448"/>
                    <a:pt x="261" y="446"/>
                    <a:pt x="261" y="446"/>
                  </a:cubicBezTo>
                  <a:cubicBezTo>
                    <a:pt x="261" y="446"/>
                    <a:pt x="268" y="446"/>
                    <a:pt x="277" y="447"/>
                  </a:cubicBezTo>
                  <a:cubicBezTo>
                    <a:pt x="277" y="326"/>
                    <a:pt x="277" y="326"/>
                    <a:pt x="277" y="326"/>
                  </a:cubicBezTo>
                  <a:lnTo>
                    <a:pt x="303" y="310"/>
                  </a:lnTo>
                  <a:close/>
                </a:path>
              </a:pathLst>
            </a:custGeom>
            <a:solidFill>
              <a:srgbClr val="FDD0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auto">
            <a:xfrm>
              <a:off x="1829818" y="3629153"/>
              <a:ext cx="61913" cy="12220"/>
            </a:xfrm>
            <a:custGeom>
              <a:avLst/>
              <a:gdLst>
                <a:gd name="T0" fmla="*/ 20 w 32"/>
                <a:gd name="T1" fmla="*/ 5 h 6"/>
                <a:gd name="T2" fmla="*/ 32 w 32"/>
                <a:gd name="T3" fmla="*/ 0 h 6"/>
                <a:gd name="T4" fmla="*/ 0 w 32"/>
                <a:gd name="T5" fmla="*/ 6 h 6"/>
                <a:gd name="T6" fmla="*/ 20 w 32"/>
                <a:gd name="T7" fmla="*/ 5 h 6"/>
              </a:gdLst>
              <a:ahLst/>
              <a:cxnLst>
                <a:cxn ang="0">
                  <a:pos x="T0" y="T1"/>
                </a:cxn>
                <a:cxn ang="0">
                  <a:pos x="T2" y="T3"/>
                </a:cxn>
                <a:cxn ang="0">
                  <a:pos x="T4" y="T5"/>
                </a:cxn>
                <a:cxn ang="0">
                  <a:pos x="T6" y="T7"/>
                </a:cxn>
              </a:cxnLst>
              <a:rect l="0" t="0" r="r" b="b"/>
              <a:pathLst>
                <a:path w="32" h="6">
                  <a:moveTo>
                    <a:pt x="20" y="5"/>
                  </a:moveTo>
                  <a:cubicBezTo>
                    <a:pt x="24" y="4"/>
                    <a:pt x="28" y="2"/>
                    <a:pt x="32" y="0"/>
                  </a:cubicBezTo>
                  <a:cubicBezTo>
                    <a:pt x="19" y="3"/>
                    <a:pt x="8" y="5"/>
                    <a:pt x="0" y="6"/>
                  </a:cubicBezTo>
                  <a:cubicBezTo>
                    <a:pt x="8" y="6"/>
                    <a:pt x="16" y="6"/>
                    <a:pt x="20" y="5"/>
                  </a:cubicBezTo>
                  <a:close/>
                </a:path>
              </a:pathLst>
            </a:custGeom>
            <a:solidFill>
              <a:srgbClr val="FDD0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1802935" y="3641372"/>
              <a:ext cx="25254" cy="3259"/>
            </a:xfrm>
            <a:custGeom>
              <a:avLst/>
              <a:gdLst>
                <a:gd name="T0" fmla="*/ 0 w 13"/>
                <a:gd name="T1" fmla="*/ 2 h 2"/>
                <a:gd name="T2" fmla="*/ 13 w 13"/>
                <a:gd name="T3" fmla="*/ 0 h 2"/>
                <a:gd name="T4" fmla="*/ 0 w 13"/>
                <a:gd name="T5" fmla="*/ 0 h 2"/>
                <a:gd name="T6" fmla="*/ 0 w 13"/>
                <a:gd name="T7" fmla="*/ 2 h 2"/>
              </a:gdLst>
              <a:ahLst/>
              <a:cxnLst>
                <a:cxn ang="0">
                  <a:pos x="T0" y="T1"/>
                </a:cxn>
                <a:cxn ang="0">
                  <a:pos x="T2" y="T3"/>
                </a:cxn>
                <a:cxn ang="0">
                  <a:pos x="T4" y="T5"/>
                </a:cxn>
                <a:cxn ang="0">
                  <a:pos x="T6" y="T7"/>
                </a:cxn>
              </a:cxnLst>
              <a:rect l="0" t="0" r="r" b="b"/>
              <a:pathLst>
                <a:path w="13" h="2">
                  <a:moveTo>
                    <a:pt x="0" y="2"/>
                  </a:moveTo>
                  <a:cubicBezTo>
                    <a:pt x="0" y="2"/>
                    <a:pt x="5" y="1"/>
                    <a:pt x="13" y="0"/>
                  </a:cubicBezTo>
                  <a:cubicBezTo>
                    <a:pt x="9" y="0"/>
                    <a:pt x="4" y="0"/>
                    <a:pt x="0" y="0"/>
                  </a:cubicBezTo>
                  <a:lnTo>
                    <a:pt x="0" y="2"/>
                  </a:lnTo>
                  <a:close/>
                </a:path>
              </a:pathLst>
            </a:custGeom>
            <a:solidFill>
              <a:srgbClr val="FFE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1802935" y="2779485"/>
              <a:ext cx="474119" cy="861888"/>
            </a:xfrm>
            <a:custGeom>
              <a:avLst/>
              <a:gdLst>
                <a:gd name="T0" fmla="*/ 187 w 246"/>
                <a:gd name="T1" fmla="*/ 276 h 447"/>
                <a:gd name="T2" fmla="*/ 191 w 246"/>
                <a:gd name="T3" fmla="*/ 276 h 447"/>
                <a:gd name="T4" fmla="*/ 246 w 246"/>
                <a:gd name="T5" fmla="*/ 225 h 447"/>
                <a:gd name="T6" fmla="*/ 191 w 246"/>
                <a:gd name="T7" fmla="*/ 174 h 447"/>
                <a:gd name="T8" fmla="*/ 189 w 246"/>
                <a:gd name="T9" fmla="*/ 171 h 447"/>
                <a:gd name="T10" fmla="*/ 182 w 246"/>
                <a:gd name="T11" fmla="*/ 0 h 447"/>
                <a:gd name="T12" fmla="*/ 45 w 246"/>
                <a:gd name="T13" fmla="*/ 0 h 447"/>
                <a:gd name="T14" fmla="*/ 0 w 246"/>
                <a:gd name="T15" fmla="*/ 32 h 447"/>
                <a:gd name="T16" fmla="*/ 0 w 246"/>
                <a:gd name="T17" fmla="*/ 447 h 447"/>
                <a:gd name="T18" fmla="*/ 13 w 246"/>
                <a:gd name="T19" fmla="*/ 447 h 447"/>
                <a:gd name="T20" fmla="*/ 45 w 246"/>
                <a:gd name="T21" fmla="*/ 441 h 447"/>
                <a:gd name="T22" fmla="*/ 187 w 246"/>
                <a:gd name="T23" fmla="*/ 276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447">
                  <a:moveTo>
                    <a:pt x="187" y="276"/>
                  </a:moveTo>
                  <a:cubicBezTo>
                    <a:pt x="189" y="276"/>
                    <a:pt x="190" y="276"/>
                    <a:pt x="191" y="276"/>
                  </a:cubicBezTo>
                  <a:cubicBezTo>
                    <a:pt x="221" y="276"/>
                    <a:pt x="246" y="253"/>
                    <a:pt x="246" y="225"/>
                  </a:cubicBezTo>
                  <a:cubicBezTo>
                    <a:pt x="246" y="196"/>
                    <a:pt x="221" y="174"/>
                    <a:pt x="191" y="174"/>
                  </a:cubicBezTo>
                  <a:cubicBezTo>
                    <a:pt x="190" y="174"/>
                    <a:pt x="189" y="171"/>
                    <a:pt x="189" y="171"/>
                  </a:cubicBezTo>
                  <a:cubicBezTo>
                    <a:pt x="187" y="89"/>
                    <a:pt x="182" y="0"/>
                    <a:pt x="182" y="0"/>
                  </a:cubicBezTo>
                  <a:cubicBezTo>
                    <a:pt x="45" y="0"/>
                    <a:pt x="45" y="0"/>
                    <a:pt x="45" y="0"/>
                  </a:cubicBezTo>
                  <a:cubicBezTo>
                    <a:pt x="19" y="24"/>
                    <a:pt x="0" y="32"/>
                    <a:pt x="0" y="32"/>
                  </a:cubicBezTo>
                  <a:cubicBezTo>
                    <a:pt x="0" y="447"/>
                    <a:pt x="0" y="447"/>
                    <a:pt x="0" y="447"/>
                  </a:cubicBezTo>
                  <a:cubicBezTo>
                    <a:pt x="4" y="447"/>
                    <a:pt x="9" y="447"/>
                    <a:pt x="13" y="447"/>
                  </a:cubicBezTo>
                  <a:cubicBezTo>
                    <a:pt x="21" y="446"/>
                    <a:pt x="33" y="444"/>
                    <a:pt x="45" y="441"/>
                  </a:cubicBezTo>
                  <a:cubicBezTo>
                    <a:pt x="137" y="400"/>
                    <a:pt x="187" y="276"/>
                    <a:pt x="187" y="276"/>
                  </a:cubicBezTo>
                  <a:close/>
                </a:path>
              </a:pathLst>
            </a:custGeom>
            <a:solidFill>
              <a:srgbClr val="FFE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1756501" y="4760685"/>
              <a:ext cx="317709" cy="1281426"/>
            </a:xfrm>
            <a:custGeom>
              <a:avLst/>
              <a:gdLst>
                <a:gd name="T0" fmla="*/ 109 w 390"/>
                <a:gd name="T1" fmla="*/ 1573 h 1573"/>
                <a:gd name="T2" fmla="*/ 336 w 390"/>
                <a:gd name="T3" fmla="*/ 1573 h 1573"/>
                <a:gd name="T4" fmla="*/ 390 w 390"/>
                <a:gd name="T5" fmla="*/ 0 h 1573"/>
                <a:gd name="T6" fmla="*/ 0 w 390"/>
                <a:gd name="T7" fmla="*/ 0 h 1573"/>
                <a:gd name="T8" fmla="*/ 109 w 390"/>
                <a:gd name="T9" fmla="*/ 1573 h 1573"/>
              </a:gdLst>
              <a:ahLst/>
              <a:cxnLst>
                <a:cxn ang="0">
                  <a:pos x="T0" y="T1"/>
                </a:cxn>
                <a:cxn ang="0">
                  <a:pos x="T2" y="T3"/>
                </a:cxn>
                <a:cxn ang="0">
                  <a:pos x="T4" y="T5"/>
                </a:cxn>
                <a:cxn ang="0">
                  <a:pos x="T6" y="T7"/>
                </a:cxn>
                <a:cxn ang="0">
                  <a:pos x="T8" y="T9"/>
                </a:cxn>
              </a:cxnLst>
              <a:rect l="0" t="0" r="r" b="b"/>
              <a:pathLst>
                <a:path w="390" h="1573">
                  <a:moveTo>
                    <a:pt x="109" y="1573"/>
                  </a:moveTo>
                  <a:lnTo>
                    <a:pt x="336" y="1573"/>
                  </a:lnTo>
                  <a:lnTo>
                    <a:pt x="390" y="0"/>
                  </a:lnTo>
                  <a:lnTo>
                    <a:pt x="0" y="0"/>
                  </a:lnTo>
                  <a:lnTo>
                    <a:pt x="109" y="1573"/>
                  </a:lnTo>
                  <a:close/>
                </a:path>
              </a:pathLst>
            </a:custGeom>
            <a:solidFill>
              <a:srgbClr val="3738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p:nvSpPr>
          <p:spPr bwMode="auto">
            <a:xfrm>
              <a:off x="1485226" y="4760685"/>
              <a:ext cx="319338" cy="1281426"/>
            </a:xfrm>
            <a:custGeom>
              <a:avLst/>
              <a:gdLst>
                <a:gd name="T0" fmla="*/ 283 w 392"/>
                <a:gd name="T1" fmla="*/ 1573 h 1573"/>
                <a:gd name="T2" fmla="*/ 56 w 392"/>
                <a:gd name="T3" fmla="*/ 1573 h 1573"/>
                <a:gd name="T4" fmla="*/ 0 w 392"/>
                <a:gd name="T5" fmla="*/ 0 h 1573"/>
                <a:gd name="T6" fmla="*/ 392 w 392"/>
                <a:gd name="T7" fmla="*/ 0 h 1573"/>
                <a:gd name="T8" fmla="*/ 283 w 392"/>
                <a:gd name="T9" fmla="*/ 1573 h 1573"/>
              </a:gdLst>
              <a:ahLst/>
              <a:cxnLst>
                <a:cxn ang="0">
                  <a:pos x="T0" y="T1"/>
                </a:cxn>
                <a:cxn ang="0">
                  <a:pos x="T2" y="T3"/>
                </a:cxn>
                <a:cxn ang="0">
                  <a:pos x="T4" y="T5"/>
                </a:cxn>
                <a:cxn ang="0">
                  <a:pos x="T6" y="T7"/>
                </a:cxn>
                <a:cxn ang="0">
                  <a:pos x="T8" y="T9"/>
                </a:cxn>
              </a:cxnLst>
              <a:rect l="0" t="0" r="r" b="b"/>
              <a:pathLst>
                <a:path w="392" h="1573">
                  <a:moveTo>
                    <a:pt x="283" y="1573"/>
                  </a:moveTo>
                  <a:lnTo>
                    <a:pt x="56" y="1573"/>
                  </a:lnTo>
                  <a:lnTo>
                    <a:pt x="0" y="0"/>
                  </a:lnTo>
                  <a:lnTo>
                    <a:pt x="392" y="0"/>
                  </a:lnTo>
                  <a:lnTo>
                    <a:pt x="283" y="1573"/>
                  </a:lnTo>
                  <a:close/>
                </a:path>
              </a:pathLst>
            </a:custGeom>
            <a:solidFill>
              <a:srgbClr val="2D2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1457529" y="3743202"/>
              <a:ext cx="634603" cy="618311"/>
            </a:xfrm>
            <a:prstGeom prst="rect">
              <a:avLst/>
            </a:prstGeom>
            <a:solidFill>
              <a:srgbClr val="E8E1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1694588" y="3669884"/>
              <a:ext cx="160484" cy="92869"/>
            </a:xfrm>
            <a:prstGeom prst="rect">
              <a:avLst/>
            </a:prstGeom>
            <a:solidFill>
              <a:srgbClr val="3738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p:nvSpPr>
          <p:spPr bwMode="auto">
            <a:xfrm>
              <a:off x="1677481" y="3743202"/>
              <a:ext cx="194699" cy="1017484"/>
            </a:xfrm>
            <a:custGeom>
              <a:avLst/>
              <a:gdLst>
                <a:gd name="T0" fmla="*/ 0 w 239"/>
                <a:gd name="T1" fmla="*/ 1145 h 1249"/>
                <a:gd name="T2" fmla="*/ 121 w 239"/>
                <a:gd name="T3" fmla="*/ 1249 h 1249"/>
                <a:gd name="T4" fmla="*/ 239 w 239"/>
                <a:gd name="T5" fmla="*/ 1145 h 1249"/>
                <a:gd name="T6" fmla="*/ 154 w 239"/>
                <a:gd name="T7" fmla="*/ 0 h 1249"/>
                <a:gd name="T8" fmla="*/ 85 w 239"/>
                <a:gd name="T9" fmla="*/ 0 h 1249"/>
                <a:gd name="T10" fmla="*/ 0 w 239"/>
                <a:gd name="T11" fmla="*/ 1145 h 1249"/>
              </a:gdLst>
              <a:ahLst/>
              <a:cxnLst>
                <a:cxn ang="0">
                  <a:pos x="T0" y="T1"/>
                </a:cxn>
                <a:cxn ang="0">
                  <a:pos x="T2" y="T3"/>
                </a:cxn>
                <a:cxn ang="0">
                  <a:pos x="T4" y="T5"/>
                </a:cxn>
                <a:cxn ang="0">
                  <a:pos x="T6" y="T7"/>
                </a:cxn>
                <a:cxn ang="0">
                  <a:pos x="T8" y="T9"/>
                </a:cxn>
                <a:cxn ang="0">
                  <a:pos x="T10" y="T11"/>
                </a:cxn>
              </a:cxnLst>
              <a:rect l="0" t="0" r="r" b="b"/>
              <a:pathLst>
                <a:path w="239" h="1249">
                  <a:moveTo>
                    <a:pt x="0" y="1145"/>
                  </a:moveTo>
                  <a:lnTo>
                    <a:pt x="121" y="1249"/>
                  </a:lnTo>
                  <a:lnTo>
                    <a:pt x="239" y="1145"/>
                  </a:lnTo>
                  <a:lnTo>
                    <a:pt x="154" y="0"/>
                  </a:lnTo>
                  <a:lnTo>
                    <a:pt x="85" y="0"/>
                  </a:lnTo>
                  <a:lnTo>
                    <a:pt x="0" y="1145"/>
                  </a:lnTo>
                  <a:close/>
                </a:path>
              </a:pathLst>
            </a:custGeom>
            <a:solidFill>
              <a:srgbClr val="3738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p:nvSpPr>
          <p:spPr bwMode="auto">
            <a:xfrm>
              <a:off x="1825745" y="3669884"/>
              <a:ext cx="183294" cy="125454"/>
            </a:xfrm>
            <a:custGeom>
              <a:avLst/>
              <a:gdLst>
                <a:gd name="T0" fmla="*/ 50 w 225"/>
                <a:gd name="T1" fmla="*/ 154 h 154"/>
                <a:gd name="T2" fmla="*/ 225 w 225"/>
                <a:gd name="T3" fmla="*/ 90 h 154"/>
                <a:gd name="T4" fmla="*/ 225 w 225"/>
                <a:gd name="T5" fmla="*/ 0 h 154"/>
                <a:gd name="T6" fmla="*/ 0 w 225"/>
                <a:gd name="T7" fmla="*/ 0 h 154"/>
                <a:gd name="T8" fmla="*/ 50 w 225"/>
                <a:gd name="T9" fmla="*/ 154 h 154"/>
              </a:gdLst>
              <a:ahLst/>
              <a:cxnLst>
                <a:cxn ang="0">
                  <a:pos x="T0" y="T1"/>
                </a:cxn>
                <a:cxn ang="0">
                  <a:pos x="T2" y="T3"/>
                </a:cxn>
                <a:cxn ang="0">
                  <a:pos x="T4" y="T5"/>
                </a:cxn>
                <a:cxn ang="0">
                  <a:pos x="T6" y="T7"/>
                </a:cxn>
                <a:cxn ang="0">
                  <a:pos x="T8" y="T9"/>
                </a:cxn>
              </a:cxnLst>
              <a:rect l="0" t="0" r="r" b="b"/>
              <a:pathLst>
                <a:path w="225" h="154">
                  <a:moveTo>
                    <a:pt x="50" y="154"/>
                  </a:moveTo>
                  <a:lnTo>
                    <a:pt x="225" y="90"/>
                  </a:lnTo>
                  <a:lnTo>
                    <a:pt x="225" y="0"/>
                  </a:lnTo>
                  <a:lnTo>
                    <a:pt x="0" y="0"/>
                  </a:lnTo>
                  <a:lnTo>
                    <a:pt x="50" y="154"/>
                  </a:lnTo>
                  <a:close/>
                </a:path>
              </a:pathLst>
            </a:custGeom>
            <a:solidFill>
              <a:srgbClr val="FEF6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p:nvSpPr>
          <p:spPr bwMode="auto">
            <a:xfrm>
              <a:off x="1540622" y="3669884"/>
              <a:ext cx="183294" cy="125454"/>
            </a:xfrm>
            <a:custGeom>
              <a:avLst/>
              <a:gdLst>
                <a:gd name="T0" fmla="*/ 175 w 225"/>
                <a:gd name="T1" fmla="*/ 154 h 154"/>
                <a:gd name="T2" fmla="*/ 0 w 225"/>
                <a:gd name="T3" fmla="*/ 90 h 154"/>
                <a:gd name="T4" fmla="*/ 0 w 225"/>
                <a:gd name="T5" fmla="*/ 0 h 154"/>
                <a:gd name="T6" fmla="*/ 225 w 225"/>
                <a:gd name="T7" fmla="*/ 0 h 154"/>
                <a:gd name="T8" fmla="*/ 175 w 225"/>
                <a:gd name="T9" fmla="*/ 154 h 154"/>
              </a:gdLst>
              <a:ahLst/>
              <a:cxnLst>
                <a:cxn ang="0">
                  <a:pos x="T0" y="T1"/>
                </a:cxn>
                <a:cxn ang="0">
                  <a:pos x="T2" y="T3"/>
                </a:cxn>
                <a:cxn ang="0">
                  <a:pos x="T4" y="T5"/>
                </a:cxn>
                <a:cxn ang="0">
                  <a:pos x="T6" y="T7"/>
                </a:cxn>
                <a:cxn ang="0">
                  <a:pos x="T8" y="T9"/>
                </a:cxn>
              </a:cxnLst>
              <a:rect l="0" t="0" r="r" b="b"/>
              <a:pathLst>
                <a:path w="225" h="154">
                  <a:moveTo>
                    <a:pt x="175" y="154"/>
                  </a:moveTo>
                  <a:lnTo>
                    <a:pt x="0" y="90"/>
                  </a:lnTo>
                  <a:lnTo>
                    <a:pt x="0" y="0"/>
                  </a:lnTo>
                  <a:lnTo>
                    <a:pt x="225" y="0"/>
                  </a:lnTo>
                  <a:lnTo>
                    <a:pt x="175" y="154"/>
                  </a:lnTo>
                  <a:close/>
                </a:path>
              </a:pathLst>
            </a:custGeom>
            <a:solidFill>
              <a:srgbClr val="FEF6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auto">
            <a:xfrm>
              <a:off x="999702" y="3743202"/>
              <a:ext cx="382880" cy="1152714"/>
            </a:xfrm>
            <a:custGeom>
              <a:avLst/>
              <a:gdLst>
                <a:gd name="T0" fmla="*/ 126 w 199"/>
                <a:gd name="T1" fmla="*/ 590 h 598"/>
                <a:gd name="T2" fmla="*/ 40 w 199"/>
                <a:gd name="T3" fmla="*/ 598 h 598"/>
                <a:gd name="T4" fmla="*/ 117 w 199"/>
                <a:gd name="T5" fmla="*/ 0 h 598"/>
                <a:gd name="T6" fmla="*/ 199 w 199"/>
                <a:gd name="T7" fmla="*/ 21 h 598"/>
                <a:gd name="T8" fmla="*/ 126 w 199"/>
                <a:gd name="T9" fmla="*/ 590 h 598"/>
              </a:gdLst>
              <a:ahLst/>
              <a:cxnLst>
                <a:cxn ang="0">
                  <a:pos x="T0" y="T1"/>
                </a:cxn>
                <a:cxn ang="0">
                  <a:pos x="T2" y="T3"/>
                </a:cxn>
                <a:cxn ang="0">
                  <a:pos x="T4" y="T5"/>
                </a:cxn>
                <a:cxn ang="0">
                  <a:pos x="T6" y="T7"/>
                </a:cxn>
                <a:cxn ang="0">
                  <a:pos x="T8" y="T9"/>
                </a:cxn>
              </a:cxnLst>
              <a:rect l="0" t="0" r="r" b="b"/>
              <a:pathLst>
                <a:path w="199" h="598">
                  <a:moveTo>
                    <a:pt x="126" y="590"/>
                  </a:moveTo>
                  <a:cubicBezTo>
                    <a:pt x="98" y="593"/>
                    <a:pt x="69" y="596"/>
                    <a:pt x="40" y="598"/>
                  </a:cubicBezTo>
                  <a:cubicBezTo>
                    <a:pt x="0" y="397"/>
                    <a:pt x="27" y="192"/>
                    <a:pt x="117" y="0"/>
                  </a:cubicBezTo>
                  <a:cubicBezTo>
                    <a:pt x="144" y="7"/>
                    <a:pt x="172" y="14"/>
                    <a:pt x="199" y="21"/>
                  </a:cubicBezTo>
                  <a:cubicBezTo>
                    <a:pt x="113" y="204"/>
                    <a:pt x="88" y="398"/>
                    <a:pt x="126" y="590"/>
                  </a:cubicBezTo>
                </a:path>
              </a:pathLst>
            </a:custGeom>
            <a:solidFill>
              <a:srgbClr val="63C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1078722" y="4880437"/>
              <a:ext cx="223211" cy="163742"/>
            </a:xfrm>
            <a:custGeom>
              <a:avLst/>
              <a:gdLst>
                <a:gd name="T0" fmla="*/ 97 w 116"/>
                <a:gd name="T1" fmla="*/ 10 h 85"/>
                <a:gd name="T2" fmla="*/ 86 w 116"/>
                <a:gd name="T3" fmla="*/ 5 h 85"/>
                <a:gd name="T4" fmla="*/ 84 w 116"/>
                <a:gd name="T5" fmla="*/ 0 h 85"/>
                <a:gd name="T6" fmla="*/ 1 w 116"/>
                <a:gd name="T7" fmla="*/ 8 h 85"/>
                <a:gd name="T8" fmla="*/ 1 w 116"/>
                <a:gd name="T9" fmla="*/ 30 h 85"/>
                <a:gd name="T10" fmla="*/ 54 w 116"/>
                <a:gd name="T11" fmla="*/ 83 h 85"/>
                <a:gd name="T12" fmla="*/ 91 w 116"/>
                <a:gd name="T13" fmla="*/ 32 h 85"/>
                <a:gd name="T14" fmla="*/ 112 w 116"/>
                <a:gd name="T15" fmla="*/ 31 h 85"/>
                <a:gd name="T16" fmla="*/ 97 w 116"/>
                <a:gd name="T17" fmla="*/ 1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5">
                  <a:moveTo>
                    <a:pt x="97" y="10"/>
                  </a:moveTo>
                  <a:cubicBezTo>
                    <a:pt x="93" y="8"/>
                    <a:pt x="90" y="6"/>
                    <a:pt x="86" y="5"/>
                  </a:cubicBezTo>
                  <a:cubicBezTo>
                    <a:pt x="85" y="3"/>
                    <a:pt x="84" y="2"/>
                    <a:pt x="84" y="0"/>
                  </a:cubicBezTo>
                  <a:cubicBezTo>
                    <a:pt x="1" y="8"/>
                    <a:pt x="1" y="8"/>
                    <a:pt x="1" y="8"/>
                  </a:cubicBezTo>
                  <a:cubicBezTo>
                    <a:pt x="0" y="15"/>
                    <a:pt x="0" y="22"/>
                    <a:pt x="1" y="30"/>
                  </a:cubicBezTo>
                  <a:cubicBezTo>
                    <a:pt x="5" y="62"/>
                    <a:pt x="29" y="85"/>
                    <a:pt x="54" y="83"/>
                  </a:cubicBezTo>
                  <a:cubicBezTo>
                    <a:pt x="76" y="82"/>
                    <a:pt x="91" y="60"/>
                    <a:pt x="91" y="32"/>
                  </a:cubicBezTo>
                  <a:cubicBezTo>
                    <a:pt x="100" y="35"/>
                    <a:pt x="108" y="35"/>
                    <a:pt x="112" y="31"/>
                  </a:cubicBezTo>
                  <a:cubicBezTo>
                    <a:pt x="116" y="26"/>
                    <a:pt x="110" y="17"/>
                    <a:pt x="97" y="10"/>
                  </a:cubicBezTo>
                </a:path>
              </a:pathLst>
            </a:custGeom>
            <a:solidFill>
              <a:srgbClr val="FDD0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1745096" y="3743202"/>
              <a:ext cx="581652" cy="1191002"/>
            </a:xfrm>
            <a:custGeom>
              <a:avLst/>
              <a:gdLst>
                <a:gd name="T0" fmla="*/ 55 w 302"/>
                <a:gd name="T1" fmla="*/ 618 h 618"/>
                <a:gd name="T2" fmla="*/ 54 w 302"/>
                <a:gd name="T3" fmla="*/ 618 h 618"/>
                <a:gd name="T4" fmla="*/ 52 w 302"/>
                <a:gd name="T5" fmla="*/ 618 h 618"/>
                <a:gd name="T6" fmla="*/ 1 w 302"/>
                <a:gd name="T7" fmla="*/ 580 h 618"/>
                <a:gd name="T8" fmla="*/ 0 w 302"/>
                <a:gd name="T9" fmla="*/ 580 h 618"/>
                <a:gd name="T10" fmla="*/ 0 w 302"/>
                <a:gd name="T11" fmla="*/ 304 h 618"/>
                <a:gd name="T12" fmla="*/ 134 w 302"/>
                <a:gd name="T13" fmla="*/ 0 h 618"/>
                <a:gd name="T14" fmla="*/ 302 w 302"/>
                <a:gd name="T15" fmla="*/ 0 h 618"/>
                <a:gd name="T16" fmla="*/ 236 w 302"/>
                <a:gd name="T17" fmla="*/ 304 h 618"/>
                <a:gd name="T18" fmla="*/ 236 w 302"/>
                <a:gd name="T19" fmla="*/ 618 h 618"/>
                <a:gd name="T20" fmla="*/ 55 w 302"/>
                <a:gd name="T21" fmla="*/ 618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618">
                  <a:moveTo>
                    <a:pt x="55" y="618"/>
                  </a:moveTo>
                  <a:cubicBezTo>
                    <a:pt x="54" y="618"/>
                    <a:pt x="54" y="618"/>
                    <a:pt x="54" y="618"/>
                  </a:cubicBezTo>
                  <a:cubicBezTo>
                    <a:pt x="54" y="618"/>
                    <a:pt x="53" y="618"/>
                    <a:pt x="52" y="618"/>
                  </a:cubicBezTo>
                  <a:cubicBezTo>
                    <a:pt x="26" y="618"/>
                    <a:pt x="4" y="602"/>
                    <a:pt x="1" y="580"/>
                  </a:cubicBezTo>
                  <a:cubicBezTo>
                    <a:pt x="0" y="580"/>
                    <a:pt x="0" y="580"/>
                    <a:pt x="0" y="580"/>
                  </a:cubicBezTo>
                  <a:cubicBezTo>
                    <a:pt x="0" y="304"/>
                    <a:pt x="0" y="304"/>
                    <a:pt x="0" y="304"/>
                  </a:cubicBezTo>
                  <a:cubicBezTo>
                    <a:pt x="134" y="0"/>
                    <a:pt x="134" y="0"/>
                    <a:pt x="134" y="0"/>
                  </a:cubicBezTo>
                  <a:cubicBezTo>
                    <a:pt x="302" y="0"/>
                    <a:pt x="302" y="0"/>
                    <a:pt x="302" y="0"/>
                  </a:cubicBezTo>
                  <a:cubicBezTo>
                    <a:pt x="236" y="304"/>
                    <a:pt x="236" y="304"/>
                    <a:pt x="236" y="304"/>
                  </a:cubicBezTo>
                  <a:cubicBezTo>
                    <a:pt x="236" y="618"/>
                    <a:pt x="236" y="618"/>
                    <a:pt x="236" y="618"/>
                  </a:cubicBezTo>
                  <a:lnTo>
                    <a:pt x="55" y="618"/>
                  </a:lnTo>
                  <a:close/>
                </a:path>
              </a:pathLst>
            </a:custGeom>
            <a:solidFill>
              <a:srgbClr val="98D5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p:nvSpPr>
          <p:spPr bwMode="auto">
            <a:xfrm>
              <a:off x="1745096" y="3704914"/>
              <a:ext cx="402431" cy="624013"/>
            </a:xfrm>
            <a:custGeom>
              <a:avLst/>
              <a:gdLst>
                <a:gd name="T0" fmla="*/ 265 w 494"/>
                <a:gd name="T1" fmla="*/ 383 h 766"/>
                <a:gd name="T2" fmla="*/ 0 w 494"/>
                <a:gd name="T3" fmla="*/ 766 h 766"/>
                <a:gd name="T4" fmla="*/ 333 w 494"/>
                <a:gd name="T5" fmla="*/ 0 h 766"/>
                <a:gd name="T6" fmla="*/ 494 w 494"/>
                <a:gd name="T7" fmla="*/ 47 h 766"/>
                <a:gd name="T8" fmla="*/ 385 w 494"/>
                <a:gd name="T9" fmla="*/ 203 h 766"/>
                <a:gd name="T10" fmla="*/ 272 w 494"/>
                <a:gd name="T11" fmla="*/ 371 h 766"/>
                <a:gd name="T12" fmla="*/ 265 w 494"/>
                <a:gd name="T13" fmla="*/ 383 h 766"/>
              </a:gdLst>
              <a:ahLst/>
              <a:cxnLst>
                <a:cxn ang="0">
                  <a:pos x="T0" y="T1"/>
                </a:cxn>
                <a:cxn ang="0">
                  <a:pos x="T2" y="T3"/>
                </a:cxn>
                <a:cxn ang="0">
                  <a:pos x="T4" y="T5"/>
                </a:cxn>
                <a:cxn ang="0">
                  <a:pos x="T6" y="T7"/>
                </a:cxn>
                <a:cxn ang="0">
                  <a:pos x="T8" y="T9"/>
                </a:cxn>
                <a:cxn ang="0">
                  <a:pos x="T10" y="T11"/>
                </a:cxn>
                <a:cxn ang="0">
                  <a:pos x="T12" y="T13"/>
                </a:cxn>
              </a:cxnLst>
              <a:rect l="0" t="0" r="r" b="b"/>
              <a:pathLst>
                <a:path w="494" h="766">
                  <a:moveTo>
                    <a:pt x="265" y="383"/>
                  </a:moveTo>
                  <a:lnTo>
                    <a:pt x="0" y="766"/>
                  </a:lnTo>
                  <a:lnTo>
                    <a:pt x="333" y="0"/>
                  </a:lnTo>
                  <a:lnTo>
                    <a:pt x="494" y="47"/>
                  </a:lnTo>
                  <a:lnTo>
                    <a:pt x="385" y="203"/>
                  </a:lnTo>
                  <a:lnTo>
                    <a:pt x="272" y="371"/>
                  </a:lnTo>
                  <a:lnTo>
                    <a:pt x="265" y="383"/>
                  </a:lnTo>
                  <a:close/>
                </a:path>
              </a:pathLst>
            </a:custGeom>
            <a:solidFill>
              <a:srgbClr val="63C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p:nvSpPr>
          <p:spPr bwMode="auto">
            <a:xfrm>
              <a:off x="1222913" y="3743202"/>
              <a:ext cx="581652" cy="1191002"/>
            </a:xfrm>
            <a:custGeom>
              <a:avLst/>
              <a:gdLst>
                <a:gd name="T0" fmla="*/ 248 w 302"/>
                <a:gd name="T1" fmla="*/ 618 h 618"/>
                <a:gd name="T2" fmla="*/ 248 w 302"/>
                <a:gd name="T3" fmla="*/ 618 h 618"/>
                <a:gd name="T4" fmla="*/ 250 w 302"/>
                <a:gd name="T5" fmla="*/ 618 h 618"/>
                <a:gd name="T6" fmla="*/ 301 w 302"/>
                <a:gd name="T7" fmla="*/ 580 h 618"/>
                <a:gd name="T8" fmla="*/ 302 w 302"/>
                <a:gd name="T9" fmla="*/ 580 h 618"/>
                <a:gd name="T10" fmla="*/ 302 w 302"/>
                <a:gd name="T11" fmla="*/ 304 h 618"/>
                <a:gd name="T12" fmla="*/ 168 w 302"/>
                <a:gd name="T13" fmla="*/ 0 h 618"/>
                <a:gd name="T14" fmla="*/ 0 w 302"/>
                <a:gd name="T15" fmla="*/ 0 h 618"/>
                <a:gd name="T16" fmla="*/ 66 w 302"/>
                <a:gd name="T17" fmla="*/ 304 h 618"/>
                <a:gd name="T18" fmla="*/ 66 w 302"/>
                <a:gd name="T19" fmla="*/ 618 h 618"/>
                <a:gd name="T20" fmla="*/ 248 w 302"/>
                <a:gd name="T21" fmla="*/ 618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618">
                  <a:moveTo>
                    <a:pt x="248" y="618"/>
                  </a:moveTo>
                  <a:cubicBezTo>
                    <a:pt x="248" y="618"/>
                    <a:pt x="248" y="618"/>
                    <a:pt x="248" y="618"/>
                  </a:cubicBezTo>
                  <a:cubicBezTo>
                    <a:pt x="249" y="618"/>
                    <a:pt x="249" y="618"/>
                    <a:pt x="250" y="618"/>
                  </a:cubicBezTo>
                  <a:cubicBezTo>
                    <a:pt x="276" y="618"/>
                    <a:pt x="298" y="602"/>
                    <a:pt x="301" y="580"/>
                  </a:cubicBezTo>
                  <a:cubicBezTo>
                    <a:pt x="302" y="580"/>
                    <a:pt x="302" y="580"/>
                    <a:pt x="302" y="580"/>
                  </a:cubicBezTo>
                  <a:cubicBezTo>
                    <a:pt x="302" y="304"/>
                    <a:pt x="302" y="304"/>
                    <a:pt x="302" y="304"/>
                  </a:cubicBezTo>
                  <a:cubicBezTo>
                    <a:pt x="168" y="0"/>
                    <a:pt x="168" y="0"/>
                    <a:pt x="168" y="0"/>
                  </a:cubicBezTo>
                  <a:cubicBezTo>
                    <a:pt x="0" y="0"/>
                    <a:pt x="0" y="0"/>
                    <a:pt x="0" y="0"/>
                  </a:cubicBezTo>
                  <a:cubicBezTo>
                    <a:pt x="66" y="304"/>
                    <a:pt x="66" y="304"/>
                    <a:pt x="66" y="304"/>
                  </a:cubicBezTo>
                  <a:cubicBezTo>
                    <a:pt x="66" y="618"/>
                    <a:pt x="66" y="618"/>
                    <a:pt x="66" y="618"/>
                  </a:cubicBezTo>
                  <a:lnTo>
                    <a:pt x="248" y="618"/>
                  </a:lnTo>
                  <a:close/>
                </a:path>
              </a:pathLst>
            </a:custGeom>
            <a:solidFill>
              <a:srgbClr val="98D5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1402133" y="3704914"/>
              <a:ext cx="402431" cy="624013"/>
            </a:xfrm>
            <a:custGeom>
              <a:avLst/>
              <a:gdLst>
                <a:gd name="T0" fmla="*/ 0 w 494"/>
                <a:gd name="T1" fmla="*/ 47 h 766"/>
                <a:gd name="T2" fmla="*/ 161 w 494"/>
                <a:gd name="T3" fmla="*/ 0 h 766"/>
                <a:gd name="T4" fmla="*/ 494 w 494"/>
                <a:gd name="T5" fmla="*/ 766 h 766"/>
                <a:gd name="T6" fmla="*/ 109 w 494"/>
                <a:gd name="T7" fmla="*/ 203 h 766"/>
                <a:gd name="T8" fmla="*/ 0 w 494"/>
                <a:gd name="T9" fmla="*/ 47 h 766"/>
              </a:gdLst>
              <a:ahLst/>
              <a:cxnLst>
                <a:cxn ang="0">
                  <a:pos x="T0" y="T1"/>
                </a:cxn>
                <a:cxn ang="0">
                  <a:pos x="T2" y="T3"/>
                </a:cxn>
                <a:cxn ang="0">
                  <a:pos x="T4" y="T5"/>
                </a:cxn>
                <a:cxn ang="0">
                  <a:pos x="T6" y="T7"/>
                </a:cxn>
                <a:cxn ang="0">
                  <a:pos x="T8" y="T9"/>
                </a:cxn>
              </a:cxnLst>
              <a:rect l="0" t="0" r="r" b="b"/>
              <a:pathLst>
                <a:path w="494" h="766">
                  <a:moveTo>
                    <a:pt x="0" y="47"/>
                  </a:moveTo>
                  <a:lnTo>
                    <a:pt x="161" y="0"/>
                  </a:lnTo>
                  <a:lnTo>
                    <a:pt x="494" y="766"/>
                  </a:lnTo>
                  <a:lnTo>
                    <a:pt x="109" y="203"/>
                  </a:lnTo>
                  <a:lnTo>
                    <a:pt x="0" y="47"/>
                  </a:lnTo>
                  <a:close/>
                </a:path>
              </a:pathLst>
            </a:custGeom>
            <a:solidFill>
              <a:srgbClr val="63C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1313338" y="3188433"/>
              <a:ext cx="59469" cy="59469"/>
            </a:xfrm>
            <a:custGeom>
              <a:avLst/>
              <a:gdLst>
                <a:gd name="T0" fmla="*/ 7 w 31"/>
                <a:gd name="T1" fmla="*/ 24 h 31"/>
                <a:gd name="T2" fmla="*/ 23 w 31"/>
                <a:gd name="T3" fmla="*/ 7 h 31"/>
                <a:gd name="T4" fmla="*/ 31 w 31"/>
                <a:gd name="T5" fmla="*/ 9 h 31"/>
                <a:gd name="T6" fmla="*/ 16 w 31"/>
                <a:gd name="T7" fmla="*/ 0 h 31"/>
                <a:gd name="T8" fmla="*/ 0 w 31"/>
                <a:gd name="T9" fmla="*/ 17 h 31"/>
                <a:gd name="T10" fmla="*/ 9 w 31"/>
                <a:gd name="T11" fmla="*/ 31 h 31"/>
                <a:gd name="T12" fmla="*/ 7 w 31"/>
                <a:gd name="T13" fmla="*/ 24 h 31"/>
              </a:gdLst>
              <a:ahLst/>
              <a:cxnLst>
                <a:cxn ang="0">
                  <a:pos x="T0" y="T1"/>
                </a:cxn>
                <a:cxn ang="0">
                  <a:pos x="T2" y="T3"/>
                </a:cxn>
                <a:cxn ang="0">
                  <a:pos x="T4" y="T5"/>
                </a:cxn>
                <a:cxn ang="0">
                  <a:pos x="T6" y="T7"/>
                </a:cxn>
                <a:cxn ang="0">
                  <a:pos x="T8" y="T9"/>
                </a:cxn>
                <a:cxn ang="0">
                  <a:pos x="T10" y="T11"/>
                </a:cxn>
                <a:cxn ang="0">
                  <a:pos x="T12" y="T13"/>
                </a:cxn>
              </a:cxnLst>
              <a:rect l="0" t="0" r="r" b="b"/>
              <a:pathLst>
                <a:path w="31" h="31">
                  <a:moveTo>
                    <a:pt x="7" y="24"/>
                  </a:moveTo>
                  <a:cubicBezTo>
                    <a:pt x="7" y="15"/>
                    <a:pt x="14" y="7"/>
                    <a:pt x="23" y="7"/>
                  </a:cubicBezTo>
                  <a:cubicBezTo>
                    <a:pt x="26" y="7"/>
                    <a:pt x="29" y="8"/>
                    <a:pt x="31" y="9"/>
                  </a:cubicBezTo>
                  <a:cubicBezTo>
                    <a:pt x="28" y="4"/>
                    <a:pt x="23" y="0"/>
                    <a:pt x="16" y="0"/>
                  </a:cubicBezTo>
                  <a:cubicBezTo>
                    <a:pt x="7" y="0"/>
                    <a:pt x="0" y="8"/>
                    <a:pt x="0" y="17"/>
                  </a:cubicBezTo>
                  <a:cubicBezTo>
                    <a:pt x="0" y="23"/>
                    <a:pt x="3" y="29"/>
                    <a:pt x="9" y="31"/>
                  </a:cubicBezTo>
                  <a:cubicBezTo>
                    <a:pt x="8" y="29"/>
                    <a:pt x="7" y="27"/>
                    <a:pt x="7" y="24"/>
                  </a:cubicBezTo>
                </a:path>
              </a:pathLst>
            </a:custGeom>
            <a:solidFill>
              <a:srgbClr val="D3AB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p:cNvSpPr>
            <p:nvPr/>
          </p:nvSpPr>
          <p:spPr bwMode="auto">
            <a:xfrm>
              <a:off x="2174410" y="3188433"/>
              <a:ext cx="60283" cy="59469"/>
            </a:xfrm>
            <a:custGeom>
              <a:avLst/>
              <a:gdLst>
                <a:gd name="T0" fmla="*/ 24 w 31"/>
                <a:gd name="T1" fmla="*/ 24 h 31"/>
                <a:gd name="T2" fmla="*/ 7 w 31"/>
                <a:gd name="T3" fmla="*/ 7 h 31"/>
                <a:gd name="T4" fmla="*/ 0 w 31"/>
                <a:gd name="T5" fmla="*/ 9 h 31"/>
                <a:gd name="T6" fmla="*/ 14 w 31"/>
                <a:gd name="T7" fmla="*/ 0 h 31"/>
                <a:gd name="T8" fmla="*/ 31 w 31"/>
                <a:gd name="T9" fmla="*/ 17 h 31"/>
                <a:gd name="T10" fmla="*/ 22 w 31"/>
                <a:gd name="T11" fmla="*/ 31 h 31"/>
                <a:gd name="T12" fmla="*/ 24 w 31"/>
                <a:gd name="T13" fmla="*/ 24 h 31"/>
              </a:gdLst>
              <a:ahLst/>
              <a:cxnLst>
                <a:cxn ang="0">
                  <a:pos x="T0" y="T1"/>
                </a:cxn>
                <a:cxn ang="0">
                  <a:pos x="T2" y="T3"/>
                </a:cxn>
                <a:cxn ang="0">
                  <a:pos x="T4" y="T5"/>
                </a:cxn>
                <a:cxn ang="0">
                  <a:pos x="T6" y="T7"/>
                </a:cxn>
                <a:cxn ang="0">
                  <a:pos x="T8" y="T9"/>
                </a:cxn>
                <a:cxn ang="0">
                  <a:pos x="T10" y="T11"/>
                </a:cxn>
                <a:cxn ang="0">
                  <a:pos x="T12" y="T13"/>
                </a:cxn>
              </a:cxnLst>
              <a:rect l="0" t="0" r="r" b="b"/>
              <a:pathLst>
                <a:path w="31" h="31">
                  <a:moveTo>
                    <a:pt x="24" y="24"/>
                  </a:moveTo>
                  <a:cubicBezTo>
                    <a:pt x="24" y="15"/>
                    <a:pt x="16" y="7"/>
                    <a:pt x="7" y="7"/>
                  </a:cubicBezTo>
                  <a:cubicBezTo>
                    <a:pt x="4" y="7"/>
                    <a:pt x="2" y="8"/>
                    <a:pt x="0" y="9"/>
                  </a:cubicBezTo>
                  <a:cubicBezTo>
                    <a:pt x="2" y="4"/>
                    <a:pt x="8" y="0"/>
                    <a:pt x="14" y="0"/>
                  </a:cubicBezTo>
                  <a:cubicBezTo>
                    <a:pt x="23" y="0"/>
                    <a:pt x="31" y="8"/>
                    <a:pt x="31" y="17"/>
                  </a:cubicBezTo>
                  <a:cubicBezTo>
                    <a:pt x="31" y="23"/>
                    <a:pt x="27" y="29"/>
                    <a:pt x="22" y="31"/>
                  </a:cubicBezTo>
                  <a:cubicBezTo>
                    <a:pt x="23" y="29"/>
                    <a:pt x="24" y="27"/>
                    <a:pt x="24" y="24"/>
                  </a:cubicBezTo>
                </a:path>
              </a:pathLst>
            </a:custGeom>
            <a:solidFill>
              <a:srgbClr val="DDAA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p:cNvSpPr>
            <p:nvPr/>
          </p:nvSpPr>
          <p:spPr bwMode="auto">
            <a:xfrm>
              <a:off x="1306006" y="3188433"/>
              <a:ext cx="59469" cy="59469"/>
            </a:xfrm>
            <a:custGeom>
              <a:avLst/>
              <a:gdLst>
                <a:gd name="T0" fmla="*/ 7 w 31"/>
                <a:gd name="T1" fmla="*/ 24 h 31"/>
                <a:gd name="T2" fmla="*/ 24 w 31"/>
                <a:gd name="T3" fmla="*/ 7 h 31"/>
                <a:gd name="T4" fmla="*/ 31 w 31"/>
                <a:gd name="T5" fmla="*/ 9 h 31"/>
                <a:gd name="T6" fmla="*/ 17 w 31"/>
                <a:gd name="T7" fmla="*/ 0 h 31"/>
                <a:gd name="T8" fmla="*/ 0 w 31"/>
                <a:gd name="T9" fmla="*/ 17 h 31"/>
                <a:gd name="T10" fmla="*/ 9 w 31"/>
                <a:gd name="T11" fmla="*/ 31 h 31"/>
                <a:gd name="T12" fmla="*/ 7 w 31"/>
                <a:gd name="T13" fmla="*/ 24 h 31"/>
              </a:gdLst>
              <a:ahLst/>
              <a:cxnLst>
                <a:cxn ang="0">
                  <a:pos x="T0" y="T1"/>
                </a:cxn>
                <a:cxn ang="0">
                  <a:pos x="T2" y="T3"/>
                </a:cxn>
                <a:cxn ang="0">
                  <a:pos x="T4" y="T5"/>
                </a:cxn>
                <a:cxn ang="0">
                  <a:pos x="T6" y="T7"/>
                </a:cxn>
                <a:cxn ang="0">
                  <a:pos x="T8" y="T9"/>
                </a:cxn>
                <a:cxn ang="0">
                  <a:pos x="T10" y="T11"/>
                </a:cxn>
                <a:cxn ang="0">
                  <a:pos x="T12" y="T13"/>
                </a:cxn>
              </a:cxnLst>
              <a:rect l="0" t="0" r="r" b="b"/>
              <a:pathLst>
                <a:path w="31" h="31">
                  <a:moveTo>
                    <a:pt x="7" y="24"/>
                  </a:moveTo>
                  <a:cubicBezTo>
                    <a:pt x="7" y="15"/>
                    <a:pt x="15" y="7"/>
                    <a:pt x="24" y="7"/>
                  </a:cubicBezTo>
                  <a:cubicBezTo>
                    <a:pt x="26" y="7"/>
                    <a:pt x="29" y="8"/>
                    <a:pt x="31" y="9"/>
                  </a:cubicBezTo>
                  <a:cubicBezTo>
                    <a:pt x="28" y="4"/>
                    <a:pt x="23" y="0"/>
                    <a:pt x="17" y="0"/>
                  </a:cubicBezTo>
                  <a:cubicBezTo>
                    <a:pt x="7" y="0"/>
                    <a:pt x="0" y="8"/>
                    <a:pt x="0" y="17"/>
                  </a:cubicBezTo>
                  <a:cubicBezTo>
                    <a:pt x="0" y="23"/>
                    <a:pt x="4" y="29"/>
                    <a:pt x="9" y="31"/>
                  </a:cubicBezTo>
                  <a:cubicBezTo>
                    <a:pt x="8" y="29"/>
                    <a:pt x="7" y="27"/>
                    <a:pt x="7" y="24"/>
                  </a:cubicBezTo>
                </a:path>
              </a:pathLst>
            </a:custGeom>
            <a:solidFill>
              <a:srgbClr val="DDAA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5"/>
            <p:cNvSpPr>
              <a:spLocks/>
            </p:cNvSpPr>
            <p:nvPr/>
          </p:nvSpPr>
          <p:spPr bwMode="auto">
            <a:xfrm>
              <a:off x="1327187" y="2525317"/>
              <a:ext cx="886326" cy="639491"/>
            </a:xfrm>
            <a:custGeom>
              <a:avLst/>
              <a:gdLst>
                <a:gd name="T0" fmla="*/ 455 w 460"/>
                <a:gd name="T1" fmla="*/ 140 h 332"/>
                <a:gd name="T2" fmla="*/ 117 w 460"/>
                <a:gd name="T3" fmla="*/ 23 h 332"/>
                <a:gd name="T4" fmla="*/ 131 w 460"/>
                <a:gd name="T5" fmla="*/ 1 h 332"/>
                <a:gd name="T6" fmla="*/ 63 w 460"/>
                <a:gd name="T7" fmla="*/ 45 h 332"/>
                <a:gd name="T8" fmla="*/ 53 w 460"/>
                <a:gd name="T9" fmla="*/ 54 h 332"/>
                <a:gd name="T10" fmla="*/ 52 w 460"/>
                <a:gd name="T11" fmla="*/ 55 h 332"/>
                <a:gd name="T12" fmla="*/ 52 w 460"/>
                <a:gd name="T13" fmla="*/ 55 h 332"/>
                <a:gd name="T14" fmla="*/ 35 w 460"/>
                <a:gd name="T15" fmla="*/ 113 h 332"/>
                <a:gd name="T16" fmla="*/ 29 w 460"/>
                <a:gd name="T17" fmla="*/ 314 h 332"/>
                <a:gd name="T18" fmla="*/ 29 w 460"/>
                <a:gd name="T19" fmla="*/ 315 h 332"/>
                <a:gd name="T20" fmla="*/ 32 w 460"/>
                <a:gd name="T21" fmla="*/ 324 h 332"/>
                <a:gd name="T22" fmla="*/ 40 w 460"/>
                <a:gd name="T23" fmla="*/ 311 h 332"/>
                <a:gd name="T24" fmla="*/ 47 w 460"/>
                <a:gd name="T25" fmla="*/ 264 h 332"/>
                <a:gd name="T26" fmla="*/ 68 w 460"/>
                <a:gd name="T27" fmla="*/ 172 h 332"/>
                <a:gd name="T28" fmla="*/ 75 w 460"/>
                <a:gd name="T29" fmla="*/ 173 h 332"/>
                <a:gd name="T30" fmla="*/ 338 w 460"/>
                <a:gd name="T31" fmla="*/ 218 h 332"/>
                <a:gd name="T32" fmla="*/ 327 w 460"/>
                <a:gd name="T33" fmla="*/ 209 h 332"/>
                <a:gd name="T34" fmla="*/ 381 w 460"/>
                <a:gd name="T35" fmla="*/ 193 h 332"/>
                <a:gd name="T36" fmla="*/ 400 w 460"/>
                <a:gd name="T37" fmla="*/ 191 h 332"/>
                <a:gd name="T38" fmla="*/ 410 w 460"/>
                <a:gd name="T39" fmla="*/ 204 h 332"/>
                <a:gd name="T40" fmla="*/ 418 w 460"/>
                <a:gd name="T41" fmla="*/ 245 h 332"/>
                <a:gd name="T42" fmla="*/ 431 w 460"/>
                <a:gd name="T43" fmla="*/ 332 h 332"/>
                <a:gd name="T44" fmla="*/ 440 w 460"/>
                <a:gd name="T45" fmla="*/ 324 h 332"/>
                <a:gd name="T46" fmla="*/ 453 w 460"/>
                <a:gd name="T47" fmla="*/ 213 h 332"/>
                <a:gd name="T48" fmla="*/ 455 w 460"/>
                <a:gd name="T49" fmla="*/ 14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332">
                  <a:moveTo>
                    <a:pt x="455" y="140"/>
                  </a:moveTo>
                  <a:cubicBezTo>
                    <a:pt x="420" y="0"/>
                    <a:pt x="202" y="9"/>
                    <a:pt x="117" y="23"/>
                  </a:cubicBezTo>
                  <a:cubicBezTo>
                    <a:pt x="116" y="15"/>
                    <a:pt x="131" y="1"/>
                    <a:pt x="131" y="1"/>
                  </a:cubicBezTo>
                  <a:cubicBezTo>
                    <a:pt x="99" y="16"/>
                    <a:pt x="75" y="34"/>
                    <a:pt x="63" y="45"/>
                  </a:cubicBezTo>
                  <a:cubicBezTo>
                    <a:pt x="59" y="48"/>
                    <a:pt x="56" y="51"/>
                    <a:pt x="53" y="54"/>
                  </a:cubicBezTo>
                  <a:cubicBezTo>
                    <a:pt x="52" y="55"/>
                    <a:pt x="52" y="55"/>
                    <a:pt x="52" y="55"/>
                  </a:cubicBezTo>
                  <a:cubicBezTo>
                    <a:pt x="52" y="55"/>
                    <a:pt x="52" y="55"/>
                    <a:pt x="52" y="55"/>
                  </a:cubicBezTo>
                  <a:cubicBezTo>
                    <a:pt x="34" y="74"/>
                    <a:pt x="31" y="95"/>
                    <a:pt x="35" y="113"/>
                  </a:cubicBezTo>
                  <a:cubicBezTo>
                    <a:pt x="13" y="157"/>
                    <a:pt x="0" y="223"/>
                    <a:pt x="29" y="314"/>
                  </a:cubicBezTo>
                  <a:cubicBezTo>
                    <a:pt x="29" y="314"/>
                    <a:pt x="29" y="315"/>
                    <a:pt x="29" y="315"/>
                  </a:cubicBezTo>
                  <a:cubicBezTo>
                    <a:pt x="30" y="318"/>
                    <a:pt x="31" y="321"/>
                    <a:pt x="32" y="324"/>
                  </a:cubicBezTo>
                  <a:cubicBezTo>
                    <a:pt x="40" y="311"/>
                    <a:pt x="40" y="311"/>
                    <a:pt x="40" y="311"/>
                  </a:cubicBezTo>
                  <a:cubicBezTo>
                    <a:pt x="40" y="311"/>
                    <a:pt x="42" y="290"/>
                    <a:pt x="47" y="264"/>
                  </a:cubicBezTo>
                  <a:cubicBezTo>
                    <a:pt x="68" y="172"/>
                    <a:pt x="68" y="172"/>
                    <a:pt x="68" y="172"/>
                  </a:cubicBezTo>
                  <a:cubicBezTo>
                    <a:pt x="68" y="172"/>
                    <a:pt x="71" y="172"/>
                    <a:pt x="75" y="173"/>
                  </a:cubicBezTo>
                  <a:cubicBezTo>
                    <a:pt x="127" y="192"/>
                    <a:pt x="223" y="220"/>
                    <a:pt x="338" y="218"/>
                  </a:cubicBezTo>
                  <a:cubicBezTo>
                    <a:pt x="327" y="209"/>
                    <a:pt x="327" y="209"/>
                    <a:pt x="327" y="209"/>
                  </a:cubicBezTo>
                  <a:cubicBezTo>
                    <a:pt x="327" y="209"/>
                    <a:pt x="351" y="203"/>
                    <a:pt x="381" y="193"/>
                  </a:cubicBezTo>
                  <a:cubicBezTo>
                    <a:pt x="387" y="193"/>
                    <a:pt x="394" y="192"/>
                    <a:pt x="400" y="191"/>
                  </a:cubicBezTo>
                  <a:cubicBezTo>
                    <a:pt x="410" y="204"/>
                    <a:pt x="410" y="204"/>
                    <a:pt x="410" y="204"/>
                  </a:cubicBezTo>
                  <a:cubicBezTo>
                    <a:pt x="410" y="204"/>
                    <a:pt x="415" y="232"/>
                    <a:pt x="418" y="245"/>
                  </a:cubicBezTo>
                  <a:cubicBezTo>
                    <a:pt x="421" y="257"/>
                    <a:pt x="431" y="332"/>
                    <a:pt x="431" y="332"/>
                  </a:cubicBezTo>
                  <a:cubicBezTo>
                    <a:pt x="440" y="324"/>
                    <a:pt x="440" y="324"/>
                    <a:pt x="440" y="324"/>
                  </a:cubicBezTo>
                  <a:cubicBezTo>
                    <a:pt x="440" y="324"/>
                    <a:pt x="452" y="234"/>
                    <a:pt x="453" y="213"/>
                  </a:cubicBezTo>
                  <a:cubicBezTo>
                    <a:pt x="453" y="195"/>
                    <a:pt x="460" y="154"/>
                    <a:pt x="455" y="140"/>
                  </a:cubicBezTo>
                </a:path>
              </a:pathLst>
            </a:custGeom>
            <a:solidFill>
              <a:srgbClr val="753C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p:nvSpPr>
          <p:spPr bwMode="auto">
            <a:xfrm>
              <a:off x="1367104" y="6007082"/>
              <a:ext cx="348665" cy="125454"/>
            </a:xfrm>
            <a:custGeom>
              <a:avLst/>
              <a:gdLst>
                <a:gd name="T0" fmla="*/ 94 w 181"/>
                <a:gd name="T1" fmla="*/ 1 h 65"/>
                <a:gd name="T2" fmla="*/ 90 w 181"/>
                <a:gd name="T3" fmla="*/ 0 h 65"/>
                <a:gd name="T4" fmla="*/ 87 w 181"/>
                <a:gd name="T5" fmla="*/ 1 h 65"/>
                <a:gd name="T6" fmla="*/ 85 w 181"/>
                <a:gd name="T7" fmla="*/ 1 h 65"/>
                <a:gd name="T8" fmla="*/ 85 w 181"/>
                <a:gd name="T9" fmla="*/ 1 h 65"/>
                <a:gd name="T10" fmla="*/ 0 w 181"/>
                <a:gd name="T11" fmla="*/ 65 h 65"/>
                <a:gd name="T12" fmla="*/ 181 w 181"/>
                <a:gd name="T13" fmla="*/ 65 h 65"/>
                <a:gd name="T14" fmla="*/ 181 w 181"/>
                <a:gd name="T15" fmla="*/ 1 h 65"/>
                <a:gd name="T16" fmla="*/ 94 w 181"/>
                <a:gd name="T1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65">
                  <a:moveTo>
                    <a:pt x="94" y="1"/>
                  </a:moveTo>
                  <a:cubicBezTo>
                    <a:pt x="93" y="1"/>
                    <a:pt x="92" y="0"/>
                    <a:pt x="90" y="0"/>
                  </a:cubicBezTo>
                  <a:cubicBezTo>
                    <a:pt x="89" y="0"/>
                    <a:pt x="88" y="1"/>
                    <a:pt x="87" y="1"/>
                  </a:cubicBezTo>
                  <a:cubicBezTo>
                    <a:pt x="85" y="1"/>
                    <a:pt x="85" y="1"/>
                    <a:pt x="85" y="1"/>
                  </a:cubicBezTo>
                  <a:cubicBezTo>
                    <a:pt x="85" y="1"/>
                    <a:pt x="85" y="1"/>
                    <a:pt x="85" y="1"/>
                  </a:cubicBezTo>
                  <a:cubicBezTo>
                    <a:pt x="37" y="3"/>
                    <a:pt x="0" y="31"/>
                    <a:pt x="0" y="65"/>
                  </a:cubicBezTo>
                  <a:cubicBezTo>
                    <a:pt x="181" y="65"/>
                    <a:pt x="181" y="65"/>
                    <a:pt x="181" y="65"/>
                  </a:cubicBezTo>
                  <a:cubicBezTo>
                    <a:pt x="181" y="1"/>
                    <a:pt x="181" y="1"/>
                    <a:pt x="181" y="1"/>
                  </a:cubicBezTo>
                  <a:lnTo>
                    <a:pt x="94" y="1"/>
                  </a:lnTo>
                  <a:close/>
                </a:path>
              </a:pathLst>
            </a:custGeom>
            <a:solidFill>
              <a:srgbClr val="3738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p:cNvSpPr>
            <p:nvPr/>
          </p:nvSpPr>
          <p:spPr bwMode="auto">
            <a:xfrm>
              <a:off x="1845297" y="6007082"/>
              <a:ext cx="348665" cy="125454"/>
            </a:xfrm>
            <a:custGeom>
              <a:avLst/>
              <a:gdLst>
                <a:gd name="T0" fmla="*/ 87 w 181"/>
                <a:gd name="T1" fmla="*/ 1 h 65"/>
                <a:gd name="T2" fmla="*/ 91 w 181"/>
                <a:gd name="T3" fmla="*/ 0 h 65"/>
                <a:gd name="T4" fmla="*/ 94 w 181"/>
                <a:gd name="T5" fmla="*/ 1 h 65"/>
                <a:gd name="T6" fmla="*/ 96 w 181"/>
                <a:gd name="T7" fmla="*/ 1 h 65"/>
                <a:gd name="T8" fmla="*/ 96 w 181"/>
                <a:gd name="T9" fmla="*/ 1 h 65"/>
                <a:gd name="T10" fmla="*/ 181 w 181"/>
                <a:gd name="T11" fmla="*/ 65 h 65"/>
                <a:gd name="T12" fmla="*/ 0 w 181"/>
                <a:gd name="T13" fmla="*/ 65 h 65"/>
                <a:gd name="T14" fmla="*/ 0 w 181"/>
                <a:gd name="T15" fmla="*/ 1 h 65"/>
                <a:gd name="T16" fmla="*/ 87 w 181"/>
                <a:gd name="T1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65">
                  <a:moveTo>
                    <a:pt x="87" y="1"/>
                  </a:moveTo>
                  <a:cubicBezTo>
                    <a:pt x="88" y="1"/>
                    <a:pt x="89" y="0"/>
                    <a:pt x="91" y="0"/>
                  </a:cubicBezTo>
                  <a:cubicBezTo>
                    <a:pt x="92" y="0"/>
                    <a:pt x="93" y="1"/>
                    <a:pt x="94" y="1"/>
                  </a:cubicBezTo>
                  <a:cubicBezTo>
                    <a:pt x="96" y="1"/>
                    <a:pt x="96" y="1"/>
                    <a:pt x="96" y="1"/>
                  </a:cubicBezTo>
                  <a:cubicBezTo>
                    <a:pt x="96" y="1"/>
                    <a:pt x="96" y="1"/>
                    <a:pt x="96" y="1"/>
                  </a:cubicBezTo>
                  <a:cubicBezTo>
                    <a:pt x="144" y="3"/>
                    <a:pt x="181" y="31"/>
                    <a:pt x="181" y="65"/>
                  </a:cubicBezTo>
                  <a:cubicBezTo>
                    <a:pt x="0" y="65"/>
                    <a:pt x="0" y="65"/>
                    <a:pt x="0" y="65"/>
                  </a:cubicBezTo>
                  <a:cubicBezTo>
                    <a:pt x="0" y="1"/>
                    <a:pt x="0" y="1"/>
                    <a:pt x="0" y="1"/>
                  </a:cubicBezTo>
                  <a:lnTo>
                    <a:pt x="87" y="1"/>
                  </a:lnTo>
                  <a:close/>
                </a:path>
              </a:pathLst>
            </a:custGeom>
            <a:solidFill>
              <a:srgbClr val="2D2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p:cNvSpPr>
            <p:nvPr/>
          </p:nvSpPr>
          <p:spPr bwMode="auto">
            <a:xfrm>
              <a:off x="1876253" y="4575763"/>
              <a:ext cx="316080" cy="74947"/>
            </a:xfrm>
            <a:custGeom>
              <a:avLst/>
              <a:gdLst>
                <a:gd name="T0" fmla="*/ 10 w 164"/>
                <a:gd name="T1" fmla="*/ 39 h 39"/>
                <a:gd name="T2" fmla="*/ 155 w 164"/>
                <a:gd name="T3" fmla="*/ 39 h 39"/>
                <a:gd name="T4" fmla="*/ 164 w 164"/>
                <a:gd name="T5" fmla="*/ 29 h 39"/>
                <a:gd name="T6" fmla="*/ 164 w 164"/>
                <a:gd name="T7" fmla="*/ 10 h 39"/>
                <a:gd name="T8" fmla="*/ 155 w 164"/>
                <a:gd name="T9" fmla="*/ 0 h 39"/>
                <a:gd name="T10" fmla="*/ 10 w 164"/>
                <a:gd name="T11" fmla="*/ 0 h 39"/>
                <a:gd name="T12" fmla="*/ 0 w 164"/>
                <a:gd name="T13" fmla="*/ 10 h 39"/>
                <a:gd name="T14" fmla="*/ 0 w 164"/>
                <a:gd name="T15" fmla="*/ 29 h 39"/>
                <a:gd name="T16" fmla="*/ 10 w 164"/>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39">
                  <a:moveTo>
                    <a:pt x="10" y="39"/>
                  </a:moveTo>
                  <a:cubicBezTo>
                    <a:pt x="155" y="39"/>
                    <a:pt x="155" y="39"/>
                    <a:pt x="155" y="39"/>
                  </a:cubicBezTo>
                  <a:cubicBezTo>
                    <a:pt x="160" y="39"/>
                    <a:pt x="164" y="35"/>
                    <a:pt x="164" y="29"/>
                  </a:cubicBezTo>
                  <a:cubicBezTo>
                    <a:pt x="164" y="10"/>
                    <a:pt x="164" y="10"/>
                    <a:pt x="164" y="10"/>
                  </a:cubicBezTo>
                  <a:cubicBezTo>
                    <a:pt x="164" y="4"/>
                    <a:pt x="160" y="0"/>
                    <a:pt x="155" y="0"/>
                  </a:cubicBezTo>
                  <a:cubicBezTo>
                    <a:pt x="10" y="0"/>
                    <a:pt x="10" y="0"/>
                    <a:pt x="10" y="0"/>
                  </a:cubicBezTo>
                  <a:cubicBezTo>
                    <a:pt x="5" y="0"/>
                    <a:pt x="0" y="4"/>
                    <a:pt x="0" y="10"/>
                  </a:cubicBezTo>
                  <a:cubicBezTo>
                    <a:pt x="0" y="29"/>
                    <a:pt x="0" y="29"/>
                    <a:pt x="0" y="29"/>
                  </a:cubicBezTo>
                  <a:cubicBezTo>
                    <a:pt x="0" y="35"/>
                    <a:pt x="5" y="39"/>
                    <a:pt x="10" y="39"/>
                  </a:cubicBezTo>
                </a:path>
              </a:pathLst>
            </a:custGeom>
            <a:solidFill>
              <a:srgbClr val="63C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9"/>
            <p:cNvSpPr>
              <a:spLocks/>
            </p:cNvSpPr>
            <p:nvPr/>
          </p:nvSpPr>
          <p:spPr bwMode="auto">
            <a:xfrm>
              <a:off x="1357328" y="4575763"/>
              <a:ext cx="316080" cy="74947"/>
            </a:xfrm>
            <a:custGeom>
              <a:avLst/>
              <a:gdLst>
                <a:gd name="T0" fmla="*/ 9 w 164"/>
                <a:gd name="T1" fmla="*/ 39 h 39"/>
                <a:gd name="T2" fmla="*/ 154 w 164"/>
                <a:gd name="T3" fmla="*/ 39 h 39"/>
                <a:gd name="T4" fmla="*/ 164 w 164"/>
                <a:gd name="T5" fmla="*/ 29 h 39"/>
                <a:gd name="T6" fmla="*/ 164 w 164"/>
                <a:gd name="T7" fmla="*/ 10 h 39"/>
                <a:gd name="T8" fmla="*/ 154 w 164"/>
                <a:gd name="T9" fmla="*/ 0 h 39"/>
                <a:gd name="T10" fmla="*/ 9 w 164"/>
                <a:gd name="T11" fmla="*/ 0 h 39"/>
                <a:gd name="T12" fmla="*/ 0 w 164"/>
                <a:gd name="T13" fmla="*/ 10 h 39"/>
                <a:gd name="T14" fmla="*/ 0 w 164"/>
                <a:gd name="T15" fmla="*/ 29 h 39"/>
                <a:gd name="T16" fmla="*/ 9 w 164"/>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39">
                  <a:moveTo>
                    <a:pt x="9" y="39"/>
                  </a:moveTo>
                  <a:cubicBezTo>
                    <a:pt x="154" y="39"/>
                    <a:pt x="154" y="39"/>
                    <a:pt x="154" y="39"/>
                  </a:cubicBezTo>
                  <a:cubicBezTo>
                    <a:pt x="160" y="39"/>
                    <a:pt x="164" y="35"/>
                    <a:pt x="164" y="29"/>
                  </a:cubicBezTo>
                  <a:cubicBezTo>
                    <a:pt x="164" y="10"/>
                    <a:pt x="164" y="10"/>
                    <a:pt x="164" y="10"/>
                  </a:cubicBezTo>
                  <a:cubicBezTo>
                    <a:pt x="164" y="4"/>
                    <a:pt x="160" y="0"/>
                    <a:pt x="154" y="0"/>
                  </a:cubicBezTo>
                  <a:cubicBezTo>
                    <a:pt x="9" y="0"/>
                    <a:pt x="9" y="0"/>
                    <a:pt x="9" y="0"/>
                  </a:cubicBezTo>
                  <a:cubicBezTo>
                    <a:pt x="4" y="0"/>
                    <a:pt x="0" y="4"/>
                    <a:pt x="0" y="10"/>
                  </a:cubicBezTo>
                  <a:cubicBezTo>
                    <a:pt x="0" y="29"/>
                    <a:pt x="0" y="29"/>
                    <a:pt x="0" y="29"/>
                  </a:cubicBezTo>
                  <a:cubicBezTo>
                    <a:pt x="0" y="35"/>
                    <a:pt x="4" y="39"/>
                    <a:pt x="9" y="39"/>
                  </a:cubicBezTo>
                </a:path>
              </a:pathLst>
            </a:custGeom>
            <a:solidFill>
              <a:srgbClr val="63C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0"/>
            <p:cNvSpPr>
              <a:spLocks/>
            </p:cNvSpPr>
            <p:nvPr/>
          </p:nvSpPr>
          <p:spPr bwMode="auto">
            <a:xfrm>
              <a:off x="2933653" y="3502069"/>
              <a:ext cx="572691" cy="153967"/>
            </a:xfrm>
            <a:custGeom>
              <a:avLst/>
              <a:gdLst>
                <a:gd name="T0" fmla="*/ 255 w 297"/>
                <a:gd name="T1" fmla="*/ 14 h 80"/>
                <a:gd name="T2" fmla="*/ 134 w 297"/>
                <a:gd name="T3" fmla="*/ 12 h 80"/>
                <a:gd name="T4" fmla="*/ 132 w 297"/>
                <a:gd name="T5" fmla="*/ 1 h 80"/>
                <a:gd name="T6" fmla="*/ 78 w 297"/>
                <a:gd name="T7" fmla="*/ 13 h 80"/>
                <a:gd name="T8" fmla="*/ 50 w 297"/>
                <a:gd name="T9" fmla="*/ 14 h 80"/>
                <a:gd name="T10" fmla="*/ 0 w 297"/>
                <a:gd name="T11" fmla="*/ 48 h 80"/>
                <a:gd name="T12" fmla="*/ 63 w 297"/>
                <a:gd name="T13" fmla="*/ 80 h 80"/>
                <a:gd name="T14" fmla="*/ 201 w 297"/>
                <a:gd name="T15" fmla="*/ 48 h 80"/>
                <a:gd name="T16" fmla="*/ 255 w 297"/>
                <a:gd name="T17" fmla="*/ 1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80">
                  <a:moveTo>
                    <a:pt x="255" y="14"/>
                  </a:moveTo>
                  <a:cubicBezTo>
                    <a:pt x="255" y="14"/>
                    <a:pt x="192" y="13"/>
                    <a:pt x="134" y="12"/>
                  </a:cubicBezTo>
                  <a:cubicBezTo>
                    <a:pt x="140" y="7"/>
                    <a:pt x="144" y="2"/>
                    <a:pt x="132" y="1"/>
                  </a:cubicBezTo>
                  <a:cubicBezTo>
                    <a:pt x="118" y="0"/>
                    <a:pt x="95" y="7"/>
                    <a:pt x="78" y="13"/>
                  </a:cubicBezTo>
                  <a:cubicBezTo>
                    <a:pt x="67" y="13"/>
                    <a:pt x="57" y="14"/>
                    <a:pt x="50" y="14"/>
                  </a:cubicBezTo>
                  <a:cubicBezTo>
                    <a:pt x="0" y="19"/>
                    <a:pt x="0" y="48"/>
                    <a:pt x="0" y="48"/>
                  </a:cubicBezTo>
                  <a:cubicBezTo>
                    <a:pt x="63" y="80"/>
                    <a:pt x="63" y="80"/>
                    <a:pt x="63" y="80"/>
                  </a:cubicBezTo>
                  <a:cubicBezTo>
                    <a:pt x="63" y="80"/>
                    <a:pt x="106" y="59"/>
                    <a:pt x="201" y="48"/>
                  </a:cubicBezTo>
                  <a:cubicBezTo>
                    <a:pt x="297" y="38"/>
                    <a:pt x="255" y="14"/>
                    <a:pt x="255" y="14"/>
                  </a:cubicBezTo>
                </a:path>
              </a:pathLst>
            </a:custGeom>
            <a:solidFill>
              <a:srgbClr val="FDD0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100"/>
            <p:cNvSpPr>
              <a:spLocks/>
            </p:cNvSpPr>
            <p:nvPr/>
          </p:nvSpPr>
          <p:spPr bwMode="auto">
            <a:xfrm>
              <a:off x="1715769" y="3449932"/>
              <a:ext cx="181664" cy="39103"/>
            </a:xfrm>
            <a:custGeom>
              <a:avLst/>
              <a:gdLst>
                <a:gd name="T0" fmla="*/ 0 w 94"/>
                <a:gd name="T1" fmla="*/ 0 h 20"/>
                <a:gd name="T2" fmla="*/ 0 w 94"/>
                <a:gd name="T3" fmla="*/ 1 h 20"/>
                <a:gd name="T4" fmla="*/ 47 w 94"/>
                <a:gd name="T5" fmla="*/ 20 h 20"/>
                <a:gd name="T6" fmla="*/ 94 w 94"/>
                <a:gd name="T7" fmla="*/ 1 h 20"/>
                <a:gd name="T8" fmla="*/ 94 w 94"/>
                <a:gd name="T9" fmla="*/ 0 h 20"/>
                <a:gd name="T10" fmla="*/ 0 w 94"/>
                <a:gd name="T11" fmla="*/ 0 h 20"/>
              </a:gdLst>
              <a:ahLst/>
              <a:cxnLst>
                <a:cxn ang="0">
                  <a:pos x="T0" y="T1"/>
                </a:cxn>
                <a:cxn ang="0">
                  <a:pos x="T2" y="T3"/>
                </a:cxn>
                <a:cxn ang="0">
                  <a:pos x="T4" y="T5"/>
                </a:cxn>
                <a:cxn ang="0">
                  <a:pos x="T6" y="T7"/>
                </a:cxn>
                <a:cxn ang="0">
                  <a:pos x="T8" y="T9"/>
                </a:cxn>
                <a:cxn ang="0">
                  <a:pos x="T10" y="T11"/>
                </a:cxn>
              </a:cxnLst>
              <a:rect l="0" t="0" r="r" b="b"/>
              <a:pathLst>
                <a:path w="94" h="20">
                  <a:moveTo>
                    <a:pt x="0" y="0"/>
                  </a:moveTo>
                  <a:cubicBezTo>
                    <a:pt x="0" y="0"/>
                    <a:pt x="0" y="0"/>
                    <a:pt x="0" y="1"/>
                  </a:cubicBezTo>
                  <a:cubicBezTo>
                    <a:pt x="0" y="11"/>
                    <a:pt x="21" y="20"/>
                    <a:pt x="47" y="20"/>
                  </a:cubicBezTo>
                  <a:cubicBezTo>
                    <a:pt x="73" y="20"/>
                    <a:pt x="94" y="11"/>
                    <a:pt x="94" y="1"/>
                  </a:cubicBezTo>
                  <a:cubicBezTo>
                    <a:pt x="94" y="0"/>
                    <a:pt x="94" y="0"/>
                    <a:pt x="94" y="0"/>
                  </a:cubicBezTo>
                  <a:lnTo>
                    <a:pt x="0" y="0"/>
                  </a:lnTo>
                  <a:close/>
                </a:path>
              </a:pathLst>
            </a:custGeom>
            <a:solidFill>
              <a:srgbClr val="DDAA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101"/>
            <p:cNvSpPr>
              <a:spLocks noEditPoints="1"/>
            </p:cNvSpPr>
            <p:nvPr/>
          </p:nvSpPr>
          <p:spPr bwMode="auto">
            <a:xfrm>
              <a:off x="1385026" y="3085789"/>
              <a:ext cx="780423" cy="242762"/>
            </a:xfrm>
            <a:custGeom>
              <a:avLst/>
              <a:gdLst>
                <a:gd name="T0" fmla="*/ 401 w 405"/>
                <a:gd name="T1" fmla="*/ 7 h 126"/>
                <a:gd name="T2" fmla="*/ 369 w 405"/>
                <a:gd name="T3" fmla="*/ 7 h 126"/>
                <a:gd name="T4" fmla="*/ 253 w 405"/>
                <a:gd name="T5" fmla="*/ 14 h 126"/>
                <a:gd name="T6" fmla="*/ 202 w 405"/>
                <a:gd name="T7" fmla="*/ 19 h 126"/>
                <a:gd name="T8" fmla="*/ 152 w 405"/>
                <a:gd name="T9" fmla="*/ 14 h 126"/>
                <a:gd name="T10" fmla="*/ 36 w 405"/>
                <a:gd name="T11" fmla="*/ 7 h 126"/>
                <a:gd name="T12" fmla="*/ 4 w 405"/>
                <a:gd name="T13" fmla="*/ 7 h 126"/>
                <a:gd name="T14" fmla="*/ 4 w 405"/>
                <a:gd name="T15" fmla="*/ 35 h 126"/>
                <a:gd name="T16" fmla="*/ 13 w 405"/>
                <a:gd name="T17" fmla="*/ 42 h 126"/>
                <a:gd name="T18" fmla="*/ 24 w 405"/>
                <a:gd name="T19" fmla="*/ 84 h 126"/>
                <a:gd name="T20" fmla="*/ 40 w 405"/>
                <a:gd name="T21" fmla="*/ 109 h 126"/>
                <a:gd name="T22" fmla="*/ 63 w 405"/>
                <a:gd name="T23" fmla="*/ 121 h 126"/>
                <a:gd name="T24" fmla="*/ 133 w 405"/>
                <a:gd name="T25" fmla="*/ 116 h 126"/>
                <a:gd name="T26" fmla="*/ 174 w 405"/>
                <a:gd name="T27" fmla="*/ 60 h 126"/>
                <a:gd name="T28" fmla="*/ 198 w 405"/>
                <a:gd name="T29" fmla="*/ 36 h 126"/>
                <a:gd name="T30" fmla="*/ 201 w 405"/>
                <a:gd name="T31" fmla="*/ 36 h 126"/>
                <a:gd name="T32" fmla="*/ 206 w 405"/>
                <a:gd name="T33" fmla="*/ 36 h 126"/>
                <a:gd name="T34" fmla="*/ 231 w 405"/>
                <a:gd name="T35" fmla="*/ 60 h 126"/>
                <a:gd name="T36" fmla="*/ 272 w 405"/>
                <a:gd name="T37" fmla="*/ 116 h 126"/>
                <a:gd name="T38" fmla="*/ 342 w 405"/>
                <a:gd name="T39" fmla="*/ 121 h 126"/>
                <a:gd name="T40" fmla="*/ 365 w 405"/>
                <a:gd name="T41" fmla="*/ 109 h 126"/>
                <a:gd name="T42" fmla="*/ 381 w 405"/>
                <a:gd name="T43" fmla="*/ 84 h 126"/>
                <a:gd name="T44" fmla="*/ 391 w 405"/>
                <a:gd name="T45" fmla="*/ 42 h 126"/>
                <a:gd name="T46" fmla="*/ 401 w 405"/>
                <a:gd name="T47" fmla="*/ 35 h 126"/>
                <a:gd name="T48" fmla="*/ 401 w 405"/>
                <a:gd name="T49" fmla="*/ 7 h 126"/>
                <a:gd name="T50" fmla="*/ 162 w 405"/>
                <a:gd name="T51" fmla="*/ 61 h 126"/>
                <a:gd name="T52" fmla="*/ 126 w 405"/>
                <a:gd name="T53" fmla="*/ 111 h 126"/>
                <a:gd name="T54" fmla="*/ 58 w 405"/>
                <a:gd name="T55" fmla="*/ 112 h 126"/>
                <a:gd name="T56" fmla="*/ 26 w 405"/>
                <a:gd name="T57" fmla="*/ 28 h 126"/>
                <a:gd name="T58" fmla="*/ 89 w 405"/>
                <a:gd name="T59" fmla="*/ 15 h 126"/>
                <a:gd name="T60" fmla="*/ 148 w 405"/>
                <a:gd name="T61" fmla="*/ 22 h 126"/>
                <a:gd name="T62" fmla="*/ 162 w 405"/>
                <a:gd name="T63" fmla="*/ 61 h 126"/>
                <a:gd name="T64" fmla="*/ 347 w 405"/>
                <a:gd name="T65" fmla="*/ 112 h 126"/>
                <a:gd name="T66" fmla="*/ 279 w 405"/>
                <a:gd name="T67" fmla="*/ 111 h 126"/>
                <a:gd name="T68" fmla="*/ 243 w 405"/>
                <a:gd name="T69" fmla="*/ 61 h 126"/>
                <a:gd name="T70" fmla="*/ 257 w 405"/>
                <a:gd name="T71" fmla="*/ 22 h 126"/>
                <a:gd name="T72" fmla="*/ 316 w 405"/>
                <a:gd name="T73" fmla="*/ 15 h 126"/>
                <a:gd name="T74" fmla="*/ 379 w 405"/>
                <a:gd name="T75" fmla="*/ 28 h 126"/>
                <a:gd name="T76" fmla="*/ 347 w 405"/>
                <a:gd name="T77" fmla="*/ 11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5" h="126">
                  <a:moveTo>
                    <a:pt x="401" y="7"/>
                  </a:moveTo>
                  <a:cubicBezTo>
                    <a:pt x="401" y="7"/>
                    <a:pt x="378" y="7"/>
                    <a:pt x="369" y="7"/>
                  </a:cubicBezTo>
                  <a:cubicBezTo>
                    <a:pt x="360" y="8"/>
                    <a:pt x="323" y="0"/>
                    <a:pt x="253" y="14"/>
                  </a:cubicBezTo>
                  <a:cubicBezTo>
                    <a:pt x="253" y="14"/>
                    <a:pt x="231" y="19"/>
                    <a:pt x="202" y="19"/>
                  </a:cubicBezTo>
                  <a:cubicBezTo>
                    <a:pt x="174" y="19"/>
                    <a:pt x="152" y="14"/>
                    <a:pt x="152" y="14"/>
                  </a:cubicBezTo>
                  <a:cubicBezTo>
                    <a:pt x="82" y="0"/>
                    <a:pt x="45" y="8"/>
                    <a:pt x="36" y="7"/>
                  </a:cubicBezTo>
                  <a:cubicBezTo>
                    <a:pt x="27" y="7"/>
                    <a:pt x="4" y="7"/>
                    <a:pt x="4" y="7"/>
                  </a:cubicBezTo>
                  <a:cubicBezTo>
                    <a:pt x="0" y="22"/>
                    <a:pt x="3" y="34"/>
                    <a:pt x="4" y="35"/>
                  </a:cubicBezTo>
                  <a:cubicBezTo>
                    <a:pt x="5" y="36"/>
                    <a:pt x="10" y="36"/>
                    <a:pt x="13" y="42"/>
                  </a:cubicBezTo>
                  <a:cubicBezTo>
                    <a:pt x="17" y="48"/>
                    <a:pt x="18" y="64"/>
                    <a:pt x="24" y="84"/>
                  </a:cubicBezTo>
                  <a:cubicBezTo>
                    <a:pt x="27" y="93"/>
                    <a:pt x="33" y="103"/>
                    <a:pt x="40" y="109"/>
                  </a:cubicBezTo>
                  <a:cubicBezTo>
                    <a:pt x="48" y="116"/>
                    <a:pt x="57" y="120"/>
                    <a:pt x="63" y="121"/>
                  </a:cubicBezTo>
                  <a:cubicBezTo>
                    <a:pt x="75" y="124"/>
                    <a:pt x="111" y="126"/>
                    <a:pt x="133" y="116"/>
                  </a:cubicBezTo>
                  <a:cubicBezTo>
                    <a:pt x="155" y="106"/>
                    <a:pt x="165" y="83"/>
                    <a:pt x="174" y="60"/>
                  </a:cubicBezTo>
                  <a:cubicBezTo>
                    <a:pt x="182" y="37"/>
                    <a:pt x="198" y="36"/>
                    <a:pt x="198" y="36"/>
                  </a:cubicBezTo>
                  <a:cubicBezTo>
                    <a:pt x="198" y="36"/>
                    <a:pt x="199" y="36"/>
                    <a:pt x="201" y="36"/>
                  </a:cubicBezTo>
                  <a:cubicBezTo>
                    <a:pt x="205" y="36"/>
                    <a:pt x="206" y="36"/>
                    <a:pt x="206" y="36"/>
                  </a:cubicBezTo>
                  <a:cubicBezTo>
                    <a:pt x="206" y="36"/>
                    <a:pt x="223" y="37"/>
                    <a:pt x="231" y="60"/>
                  </a:cubicBezTo>
                  <a:cubicBezTo>
                    <a:pt x="239" y="83"/>
                    <a:pt x="250" y="106"/>
                    <a:pt x="272" y="116"/>
                  </a:cubicBezTo>
                  <a:cubicBezTo>
                    <a:pt x="294" y="126"/>
                    <a:pt x="330" y="124"/>
                    <a:pt x="342" y="121"/>
                  </a:cubicBezTo>
                  <a:cubicBezTo>
                    <a:pt x="348" y="120"/>
                    <a:pt x="357" y="116"/>
                    <a:pt x="365" y="109"/>
                  </a:cubicBezTo>
                  <a:cubicBezTo>
                    <a:pt x="372" y="103"/>
                    <a:pt x="378" y="93"/>
                    <a:pt x="381" y="84"/>
                  </a:cubicBezTo>
                  <a:cubicBezTo>
                    <a:pt x="387" y="64"/>
                    <a:pt x="388" y="48"/>
                    <a:pt x="391" y="42"/>
                  </a:cubicBezTo>
                  <a:cubicBezTo>
                    <a:pt x="395" y="36"/>
                    <a:pt x="400" y="36"/>
                    <a:pt x="401" y="35"/>
                  </a:cubicBezTo>
                  <a:cubicBezTo>
                    <a:pt x="402" y="34"/>
                    <a:pt x="405" y="22"/>
                    <a:pt x="401" y="7"/>
                  </a:cubicBezTo>
                  <a:moveTo>
                    <a:pt x="162" y="61"/>
                  </a:moveTo>
                  <a:cubicBezTo>
                    <a:pt x="160" y="73"/>
                    <a:pt x="151" y="102"/>
                    <a:pt x="126" y="111"/>
                  </a:cubicBezTo>
                  <a:cubicBezTo>
                    <a:pt x="87" y="123"/>
                    <a:pt x="58" y="112"/>
                    <a:pt x="58" y="112"/>
                  </a:cubicBezTo>
                  <a:cubicBezTo>
                    <a:pt x="28" y="104"/>
                    <a:pt x="20" y="41"/>
                    <a:pt x="26" y="28"/>
                  </a:cubicBezTo>
                  <a:cubicBezTo>
                    <a:pt x="32" y="15"/>
                    <a:pt x="51" y="15"/>
                    <a:pt x="89" y="15"/>
                  </a:cubicBezTo>
                  <a:cubicBezTo>
                    <a:pt x="126" y="15"/>
                    <a:pt x="148" y="22"/>
                    <a:pt x="148" y="22"/>
                  </a:cubicBezTo>
                  <a:cubicBezTo>
                    <a:pt x="167" y="28"/>
                    <a:pt x="165" y="48"/>
                    <a:pt x="162" y="61"/>
                  </a:cubicBezTo>
                  <a:moveTo>
                    <a:pt x="347" y="112"/>
                  </a:moveTo>
                  <a:cubicBezTo>
                    <a:pt x="347" y="112"/>
                    <a:pt x="318" y="123"/>
                    <a:pt x="279" y="111"/>
                  </a:cubicBezTo>
                  <a:cubicBezTo>
                    <a:pt x="254" y="102"/>
                    <a:pt x="245" y="73"/>
                    <a:pt x="243" y="61"/>
                  </a:cubicBezTo>
                  <a:cubicBezTo>
                    <a:pt x="240" y="48"/>
                    <a:pt x="238" y="28"/>
                    <a:pt x="257" y="22"/>
                  </a:cubicBezTo>
                  <a:cubicBezTo>
                    <a:pt x="257" y="22"/>
                    <a:pt x="279" y="15"/>
                    <a:pt x="316" y="15"/>
                  </a:cubicBezTo>
                  <a:cubicBezTo>
                    <a:pt x="354" y="15"/>
                    <a:pt x="373" y="15"/>
                    <a:pt x="379" y="28"/>
                  </a:cubicBezTo>
                  <a:cubicBezTo>
                    <a:pt x="385" y="41"/>
                    <a:pt x="377" y="104"/>
                    <a:pt x="347" y="112"/>
                  </a:cubicBezTo>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 name="Group 5"/>
          <p:cNvGrpSpPr/>
          <p:nvPr/>
        </p:nvGrpSpPr>
        <p:grpSpPr>
          <a:xfrm>
            <a:off x="2993937" y="1939592"/>
            <a:ext cx="2859380" cy="4197018"/>
            <a:chOff x="2993937" y="1939592"/>
            <a:chExt cx="2859380" cy="4197018"/>
          </a:xfrm>
        </p:grpSpPr>
        <p:sp>
          <p:nvSpPr>
            <p:cNvPr id="7" name="Rectangle 6"/>
            <p:cNvSpPr>
              <a:spLocks noChangeArrowheads="1"/>
            </p:cNvSpPr>
            <p:nvPr/>
          </p:nvSpPr>
          <p:spPr bwMode="auto">
            <a:xfrm>
              <a:off x="3012673" y="1973807"/>
              <a:ext cx="2819463" cy="2548189"/>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2993937" y="1939592"/>
              <a:ext cx="2859380" cy="76576"/>
            </a:xfrm>
            <a:custGeom>
              <a:avLst/>
              <a:gdLst>
                <a:gd name="T0" fmla="*/ 1484 w 1484"/>
                <a:gd name="T1" fmla="*/ 20 h 40"/>
                <a:gd name="T2" fmla="*/ 1464 w 1484"/>
                <a:gd name="T3" fmla="*/ 40 h 40"/>
                <a:gd name="T4" fmla="*/ 20 w 1484"/>
                <a:gd name="T5" fmla="*/ 40 h 40"/>
                <a:gd name="T6" fmla="*/ 0 w 1484"/>
                <a:gd name="T7" fmla="*/ 20 h 40"/>
                <a:gd name="T8" fmla="*/ 0 w 1484"/>
                <a:gd name="T9" fmla="*/ 20 h 40"/>
                <a:gd name="T10" fmla="*/ 20 w 1484"/>
                <a:gd name="T11" fmla="*/ 0 h 40"/>
                <a:gd name="T12" fmla="*/ 1464 w 1484"/>
                <a:gd name="T13" fmla="*/ 0 h 40"/>
                <a:gd name="T14" fmla="*/ 1484 w 1484"/>
                <a:gd name="T15" fmla="*/ 2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4" h="40">
                  <a:moveTo>
                    <a:pt x="1484" y="20"/>
                  </a:moveTo>
                  <a:cubicBezTo>
                    <a:pt x="1484" y="31"/>
                    <a:pt x="1475" y="40"/>
                    <a:pt x="1464" y="40"/>
                  </a:cubicBezTo>
                  <a:cubicBezTo>
                    <a:pt x="20" y="40"/>
                    <a:pt x="20" y="40"/>
                    <a:pt x="20" y="40"/>
                  </a:cubicBezTo>
                  <a:cubicBezTo>
                    <a:pt x="9" y="40"/>
                    <a:pt x="0" y="31"/>
                    <a:pt x="0" y="20"/>
                  </a:cubicBezTo>
                  <a:cubicBezTo>
                    <a:pt x="0" y="20"/>
                    <a:pt x="0" y="20"/>
                    <a:pt x="0" y="20"/>
                  </a:cubicBezTo>
                  <a:cubicBezTo>
                    <a:pt x="0" y="9"/>
                    <a:pt x="9" y="0"/>
                    <a:pt x="20" y="0"/>
                  </a:cubicBezTo>
                  <a:cubicBezTo>
                    <a:pt x="1464" y="0"/>
                    <a:pt x="1464" y="0"/>
                    <a:pt x="1464" y="0"/>
                  </a:cubicBezTo>
                  <a:cubicBezTo>
                    <a:pt x="1475" y="0"/>
                    <a:pt x="1484" y="9"/>
                    <a:pt x="1484" y="20"/>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p:nvSpPr>
          <p:spPr bwMode="auto">
            <a:xfrm>
              <a:off x="2993937" y="4482894"/>
              <a:ext cx="2859380" cy="79020"/>
            </a:xfrm>
            <a:custGeom>
              <a:avLst/>
              <a:gdLst>
                <a:gd name="T0" fmla="*/ 1484 w 1484"/>
                <a:gd name="T1" fmla="*/ 20 h 41"/>
                <a:gd name="T2" fmla="*/ 1464 w 1484"/>
                <a:gd name="T3" fmla="*/ 41 h 41"/>
                <a:gd name="T4" fmla="*/ 20 w 1484"/>
                <a:gd name="T5" fmla="*/ 41 h 41"/>
                <a:gd name="T6" fmla="*/ 0 w 1484"/>
                <a:gd name="T7" fmla="*/ 20 h 41"/>
                <a:gd name="T8" fmla="*/ 0 w 1484"/>
                <a:gd name="T9" fmla="*/ 20 h 41"/>
                <a:gd name="T10" fmla="*/ 20 w 1484"/>
                <a:gd name="T11" fmla="*/ 0 h 41"/>
                <a:gd name="T12" fmla="*/ 1464 w 1484"/>
                <a:gd name="T13" fmla="*/ 0 h 41"/>
                <a:gd name="T14" fmla="*/ 1484 w 1484"/>
                <a:gd name="T15" fmla="*/ 2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4" h="41">
                  <a:moveTo>
                    <a:pt x="1484" y="20"/>
                  </a:moveTo>
                  <a:cubicBezTo>
                    <a:pt x="1484" y="32"/>
                    <a:pt x="1475" y="41"/>
                    <a:pt x="1464" y="41"/>
                  </a:cubicBezTo>
                  <a:cubicBezTo>
                    <a:pt x="20" y="41"/>
                    <a:pt x="20" y="41"/>
                    <a:pt x="20" y="41"/>
                  </a:cubicBezTo>
                  <a:cubicBezTo>
                    <a:pt x="9" y="41"/>
                    <a:pt x="0" y="32"/>
                    <a:pt x="0" y="20"/>
                  </a:cubicBezTo>
                  <a:cubicBezTo>
                    <a:pt x="0" y="20"/>
                    <a:pt x="0" y="20"/>
                    <a:pt x="0" y="20"/>
                  </a:cubicBezTo>
                  <a:cubicBezTo>
                    <a:pt x="0" y="9"/>
                    <a:pt x="9" y="0"/>
                    <a:pt x="20" y="0"/>
                  </a:cubicBezTo>
                  <a:cubicBezTo>
                    <a:pt x="1464" y="0"/>
                    <a:pt x="1464" y="0"/>
                    <a:pt x="1464" y="0"/>
                  </a:cubicBezTo>
                  <a:cubicBezTo>
                    <a:pt x="1475" y="0"/>
                    <a:pt x="1484" y="9"/>
                    <a:pt x="1484" y="20"/>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4385339" y="4482894"/>
              <a:ext cx="76576" cy="1653716"/>
            </a:xfrm>
            <a:custGeom>
              <a:avLst/>
              <a:gdLst>
                <a:gd name="T0" fmla="*/ 20 w 40"/>
                <a:gd name="T1" fmla="*/ 858 h 858"/>
                <a:gd name="T2" fmla="*/ 0 w 40"/>
                <a:gd name="T3" fmla="*/ 838 h 858"/>
                <a:gd name="T4" fmla="*/ 0 w 40"/>
                <a:gd name="T5" fmla="*/ 20 h 858"/>
                <a:gd name="T6" fmla="*/ 20 w 40"/>
                <a:gd name="T7" fmla="*/ 0 h 858"/>
                <a:gd name="T8" fmla="*/ 20 w 40"/>
                <a:gd name="T9" fmla="*/ 0 h 858"/>
                <a:gd name="T10" fmla="*/ 40 w 40"/>
                <a:gd name="T11" fmla="*/ 20 h 858"/>
                <a:gd name="T12" fmla="*/ 40 w 40"/>
                <a:gd name="T13" fmla="*/ 838 h 858"/>
                <a:gd name="T14" fmla="*/ 20 w 40"/>
                <a:gd name="T15" fmla="*/ 858 h 8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858">
                  <a:moveTo>
                    <a:pt x="20" y="858"/>
                  </a:moveTo>
                  <a:cubicBezTo>
                    <a:pt x="9" y="858"/>
                    <a:pt x="0" y="849"/>
                    <a:pt x="0" y="838"/>
                  </a:cubicBezTo>
                  <a:cubicBezTo>
                    <a:pt x="0" y="20"/>
                    <a:pt x="0" y="20"/>
                    <a:pt x="0" y="20"/>
                  </a:cubicBezTo>
                  <a:cubicBezTo>
                    <a:pt x="0" y="9"/>
                    <a:pt x="9" y="0"/>
                    <a:pt x="20" y="0"/>
                  </a:cubicBezTo>
                  <a:cubicBezTo>
                    <a:pt x="20" y="0"/>
                    <a:pt x="20" y="0"/>
                    <a:pt x="20" y="0"/>
                  </a:cubicBezTo>
                  <a:cubicBezTo>
                    <a:pt x="31" y="0"/>
                    <a:pt x="40" y="9"/>
                    <a:pt x="40" y="20"/>
                  </a:cubicBezTo>
                  <a:cubicBezTo>
                    <a:pt x="40" y="838"/>
                    <a:pt x="40" y="838"/>
                    <a:pt x="40" y="838"/>
                  </a:cubicBezTo>
                  <a:cubicBezTo>
                    <a:pt x="40" y="849"/>
                    <a:pt x="31" y="858"/>
                    <a:pt x="20" y="858"/>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4737263" y="4513850"/>
              <a:ext cx="553139" cy="1591804"/>
            </a:xfrm>
            <a:custGeom>
              <a:avLst/>
              <a:gdLst>
                <a:gd name="T0" fmla="*/ 270 w 287"/>
                <a:gd name="T1" fmla="*/ 823 h 826"/>
                <a:gd name="T2" fmla="*/ 245 w 287"/>
                <a:gd name="T3" fmla="*/ 809 h 826"/>
                <a:gd name="T4" fmla="*/ 3 w 287"/>
                <a:gd name="T5" fmla="*/ 29 h 826"/>
                <a:gd name="T6" fmla="*/ 16 w 287"/>
                <a:gd name="T7" fmla="*/ 4 h 826"/>
                <a:gd name="T8" fmla="*/ 16 w 287"/>
                <a:gd name="T9" fmla="*/ 4 h 826"/>
                <a:gd name="T10" fmla="*/ 41 w 287"/>
                <a:gd name="T11" fmla="*/ 17 h 826"/>
                <a:gd name="T12" fmla="*/ 283 w 287"/>
                <a:gd name="T13" fmla="*/ 798 h 826"/>
                <a:gd name="T14" fmla="*/ 270 w 287"/>
                <a:gd name="T15" fmla="*/ 823 h 8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7" h="826">
                  <a:moveTo>
                    <a:pt x="270" y="823"/>
                  </a:moveTo>
                  <a:cubicBezTo>
                    <a:pt x="260" y="826"/>
                    <a:pt x="248" y="820"/>
                    <a:pt x="245" y="809"/>
                  </a:cubicBezTo>
                  <a:cubicBezTo>
                    <a:pt x="3" y="29"/>
                    <a:pt x="3" y="29"/>
                    <a:pt x="3" y="29"/>
                  </a:cubicBezTo>
                  <a:cubicBezTo>
                    <a:pt x="0" y="18"/>
                    <a:pt x="6" y="7"/>
                    <a:pt x="16" y="4"/>
                  </a:cubicBezTo>
                  <a:cubicBezTo>
                    <a:pt x="16" y="4"/>
                    <a:pt x="16" y="4"/>
                    <a:pt x="16" y="4"/>
                  </a:cubicBezTo>
                  <a:cubicBezTo>
                    <a:pt x="27" y="0"/>
                    <a:pt x="38" y="6"/>
                    <a:pt x="41" y="17"/>
                  </a:cubicBezTo>
                  <a:cubicBezTo>
                    <a:pt x="283" y="798"/>
                    <a:pt x="283" y="798"/>
                    <a:pt x="283" y="798"/>
                  </a:cubicBezTo>
                  <a:cubicBezTo>
                    <a:pt x="287" y="808"/>
                    <a:pt x="281" y="819"/>
                    <a:pt x="270" y="823"/>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3569886" y="4513850"/>
              <a:ext cx="554769" cy="1591804"/>
            </a:xfrm>
            <a:custGeom>
              <a:avLst/>
              <a:gdLst>
                <a:gd name="T0" fmla="*/ 17 w 288"/>
                <a:gd name="T1" fmla="*/ 823 h 826"/>
                <a:gd name="T2" fmla="*/ 42 w 288"/>
                <a:gd name="T3" fmla="*/ 809 h 826"/>
                <a:gd name="T4" fmla="*/ 284 w 288"/>
                <a:gd name="T5" fmla="*/ 29 h 826"/>
                <a:gd name="T6" fmla="*/ 271 w 288"/>
                <a:gd name="T7" fmla="*/ 4 h 826"/>
                <a:gd name="T8" fmla="*/ 271 w 288"/>
                <a:gd name="T9" fmla="*/ 4 h 826"/>
                <a:gd name="T10" fmla="*/ 246 w 288"/>
                <a:gd name="T11" fmla="*/ 17 h 826"/>
                <a:gd name="T12" fmla="*/ 4 w 288"/>
                <a:gd name="T13" fmla="*/ 798 h 826"/>
                <a:gd name="T14" fmla="*/ 17 w 288"/>
                <a:gd name="T15" fmla="*/ 823 h 8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826">
                  <a:moveTo>
                    <a:pt x="17" y="823"/>
                  </a:moveTo>
                  <a:cubicBezTo>
                    <a:pt x="28" y="826"/>
                    <a:pt x="39" y="820"/>
                    <a:pt x="42" y="809"/>
                  </a:cubicBezTo>
                  <a:cubicBezTo>
                    <a:pt x="284" y="29"/>
                    <a:pt x="284" y="29"/>
                    <a:pt x="284" y="29"/>
                  </a:cubicBezTo>
                  <a:cubicBezTo>
                    <a:pt x="288" y="18"/>
                    <a:pt x="282" y="7"/>
                    <a:pt x="271" y="4"/>
                  </a:cubicBezTo>
                  <a:cubicBezTo>
                    <a:pt x="271" y="4"/>
                    <a:pt x="271" y="4"/>
                    <a:pt x="271" y="4"/>
                  </a:cubicBezTo>
                  <a:cubicBezTo>
                    <a:pt x="260" y="0"/>
                    <a:pt x="249" y="6"/>
                    <a:pt x="246" y="17"/>
                  </a:cubicBezTo>
                  <a:cubicBezTo>
                    <a:pt x="4" y="798"/>
                    <a:pt x="4" y="798"/>
                    <a:pt x="4" y="798"/>
                  </a:cubicBezTo>
                  <a:cubicBezTo>
                    <a:pt x="0" y="808"/>
                    <a:pt x="6" y="819"/>
                    <a:pt x="17" y="823"/>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3" name="Freeform 102"/>
            <p:cNvSpPr>
              <a:spLocks noEditPoints="1"/>
            </p:cNvSpPr>
            <p:nvPr/>
          </p:nvSpPr>
          <p:spPr bwMode="auto">
            <a:xfrm>
              <a:off x="3570217" y="3383161"/>
              <a:ext cx="387383" cy="332044"/>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04" name="Freeform 103"/>
            <p:cNvSpPr>
              <a:spLocks noEditPoints="1"/>
            </p:cNvSpPr>
            <p:nvPr/>
          </p:nvSpPr>
          <p:spPr bwMode="auto">
            <a:xfrm>
              <a:off x="3547945" y="2763744"/>
              <a:ext cx="366393" cy="389292"/>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05" name="Freeform 104"/>
            <p:cNvSpPr>
              <a:spLocks noEditPoints="1"/>
            </p:cNvSpPr>
            <p:nvPr/>
          </p:nvSpPr>
          <p:spPr bwMode="auto">
            <a:xfrm>
              <a:off x="3547945" y="2204352"/>
              <a:ext cx="448449" cy="36257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06" name="Rectangle 105"/>
            <p:cNvSpPr/>
            <p:nvPr/>
          </p:nvSpPr>
          <p:spPr>
            <a:xfrm>
              <a:off x="4082451" y="2124030"/>
              <a:ext cx="568041" cy="307777"/>
            </a:xfrm>
            <a:prstGeom prst="rect">
              <a:avLst/>
            </a:prstGeom>
          </p:spPr>
          <p:txBody>
            <a:bodyPr wrap="none">
              <a:spAutoFit/>
            </a:bodyPr>
            <a:lstStyle/>
            <a:p>
              <a:r>
                <a:rPr lang="tr-TR" sz="1400" dirty="0" smtClean="0">
                  <a:solidFill>
                    <a:schemeClr val="tx1">
                      <a:lumMod val="90000"/>
                      <a:lumOff val="10000"/>
                    </a:schemeClr>
                  </a:solidFill>
                </a:rPr>
                <a:t>Sınav</a:t>
              </a:r>
              <a:endParaRPr lang="en-US" sz="1400" dirty="0">
                <a:solidFill>
                  <a:schemeClr val="tx1">
                    <a:lumMod val="90000"/>
                    <a:lumOff val="10000"/>
                  </a:schemeClr>
                </a:solidFill>
              </a:endParaRPr>
            </a:p>
          </p:txBody>
        </p:sp>
        <p:sp>
          <p:nvSpPr>
            <p:cNvPr id="107" name="Rectangle 106"/>
            <p:cNvSpPr/>
            <p:nvPr/>
          </p:nvSpPr>
          <p:spPr>
            <a:xfrm>
              <a:off x="4082450" y="3908777"/>
              <a:ext cx="677493" cy="307777"/>
            </a:xfrm>
            <a:prstGeom prst="rect">
              <a:avLst/>
            </a:prstGeom>
          </p:spPr>
          <p:txBody>
            <a:bodyPr wrap="none">
              <a:spAutoFit/>
            </a:bodyPr>
            <a:lstStyle/>
            <a:p>
              <a:r>
                <a:rPr lang="tr-TR" sz="1400" dirty="0" smtClean="0">
                  <a:solidFill>
                    <a:schemeClr val="tx1">
                      <a:lumMod val="90000"/>
                      <a:lumOff val="10000"/>
                    </a:schemeClr>
                  </a:solidFill>
                </a:rPr>
                <a:t>Zaman</a:t>
              </a:r>
              <a:endParaRPr lang="en-US" sz="1400" dirty="0">
                <a:solidFill>
                  <a:schemeClr val="tx1">
                    <a:lumMod val="90000"/>
                    <a:lumOff val="10000"/>
                  </a:schemeClr>
                </a:solidFill>
              </a:endParaRPr>
            </a:p>
          </p:txBody>
        </p:sp>
        <p:sp>
          <p:nvSpPr>
            <p:cNvPr id="108" name="Rectangle 107"/>
            <p:cNvSpPr/>
            <p:nvPr/>
          </p:nvSpPr>
          <p:spPr>
            <a:xfrm>
              <a:off x="4082451" y="2691212"/>
              <a:ext cx="564001" cy="307777"/>
            </a:xfrm>
            <a:prstGeom prst="rect">
              <a:avLst/>
            </a:prstGeom>
          </p:spPr>
          <p:txBody>
            <a:bodyPr wrap="none">
              <a:spAutoFit/>
            </a:bodyPr>
            <a:lstStyle/>
            <a:p>
              <a:r>
                <a:rPr lang="tr-TR" sz="1400" dirty="0" smtClean="0">
                  <a:solidFill>
                    <a:schemeClr val="tx1">
                      <a:lumMod val="90000"/>
                      <a:lumOff val="10000"/>
                    </a:schemeClr>
                  </a:solidFill>
                </a:rPr>
                <a:t>Kaygı</a:t>
              </a:r>
              <a:endParaRPr lang="en-US" sz="1400" dirty="0">
                <a:solidFill>
                  <a:schemeClr val="tx1">
                    <a:lumMod val="90000"/>
                    <a:lumOff val="10000"/>
                  </a:schemeClr>
                </a:solidFill>
              </a:endParaRPr>
            </a:p>
          </p:txBody>
        </p:sp>
        <p:sp>
          <p:nvSpPr>
            <p:cNvPr id="109" name="Freeform 108"/>
            <p:cNvSpPr>
              <a:spLocks noEditPoints="1"/>
            </p:cNvSpPr>
            <p:nvPr/>
          </p:nvSpPr>
          <p:spPr bwMode="auto">
            <a:xfrm>
              <a:off x="3617613" y="3952030"/>
              <a:ext cx="309113" cy="316998"/>
            </a:xfrm>
            <a:custGeom>
              <a:avLst/>
              <a:gdLst>
                <a:gd name="T0" fmla="*/ 80 w 91"/>
                <a:gd name="T1" fmla="*/ 44 h 93"/>
                <a:gd name="T2" fmla="*/ 87 w 91"/>
                <a:gd name="T3" fmla="*/ 37 h 93"/>
                <a:gd name="T4" fmla="*/ 87 w 91"/>
                <a:gd name="T5" fmla="*/ 23 h 93"/>
                <a:gd name="T6" fmla="*/ 68 w 91"/>
                <a:gd name="T7" fmla="*/ 4 h 93"/>
                <a:gd name="T8" fmla="*/ 54 w 91"/>
                <a:gd name="T9" fmla="*/ 4 h 93"/>
                <a:gd name="T10" fmla="*/ 47 w 91"/>
                <a:gd name="T11" fmla="*/ 11 h 93"/>
                <a:gd name="T12" fmla="*/ 80 w 91"/>
                <a:gd name="T13" fmla="*/ 44 h 93"/>
                <a:gd name="T14" fmla="*/ 52 w 91"/>
                <a:gd name="T15" fmla="*/ 23 h 93"/>
                <a:gd name="T16" fmla="*/ 68 w 91"/>
                <a:gd name="T17" fmla="*/ 39 h 93"/>
                <a:gd name="T18" fmla="*/ 77 w 91"/>
                <a:gd name="T19" fmla="*/ 48 h 93"/>
                <a:gd name="T20" fmla="*/ 43 w 91"/>
                <a:gd name="T21" fmla="*/ 81 h 93"/>
                <a:gd name="T22" fmla="*/ 34 w 91"/>
                <a:gd name="T23" fmla="*/ 73 h 93"/>
                <a:gd name="T24" fmla="*/ 19 w 91"/>
                <a:gd name="T25" fmla="*/ 59 h 93"/>
                <a:gd name="T26" fmla="*/ 41 w 91"/>
                <a:gd name="T27" fmla="*/ 37 h 93"/>
                <a:gd name="T28" fmla="*/ 39 w 91"/>
                <a:gd name="T29" fmla="*/ 34 h 93"/>
                <a:gd name="T30" fmla="*/ 16 w 91"/>
                <a:gd name="T31" fmla="*/ 57 h 93"/>
                <a:gd name="T32" fmla="*/ 10 w 91"/>
                <a:gd name="T33" fmla="*/ 48 h 93"/>
                <a:gd name="T34" fmla="*/ 43 w 91"/>
                <a:gd name="T35" fmla="*/ 14 h 93"/>
                <a:gd name="T36" fmla="*/ 52 w 91"/>
                <a:gd name="T37" fmla="*/ 23 h 93"/>
                <a:gd name="T38" fmla="*/ 4 w 91"/>
                <a:gd name="T39" fmla="*/ 69 h 93"/>
                <a:gd name="T40" fmla="*/ 0 w 91"/>
                <a:gd name="T41" fmla="*/ 86 h 93"/>
                <a:gd name="T42" fmla="*/ 6 w 91"/>
                <a:gd name="T43" fmla="*/ 93 h 93"/>
                <a:gd name="T44" fmla="*/ 24 w 91"/>
                <a:gd name="T45" fmla="*/ 89 h 93"/>
                <a:gd name="T46" fmla="*/ 4 w 91"/>
                <a:gd name="T47" fmla="*/ 6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93">
                  <a:moveTo>
                    <a:pt x="80" y="44"/>
                  </a:moveTo>
                  <a:cubicBezTo>
                    <a:pt x="87" y="37"/>
                    <a:pt x="87" y="37"/>
                    <a:pt x="87" y="37"/>
                  </a:cubicBezTo>
                  <a:cubicBezTo>
                    <a:pt x="91" y="33"/>
                    <a:pt x="91" y="27"/>
                    <a:pt x="87" y="23"/>
                  </a:cubicBezTo>
                  <a:cubicBezTo>
                    <a:pt x="68" y="4"/>
                    <a:pt x="68" y="4"/>
                    <a:pt x="68" y="4"/>
                  </a:cubicBezTo>
                  <a:cubicBezTo>
                    <a:pt x="64" y="0"/>
                    <a:pt x="58" y="0"/>
                    <a:pt x="54" y="4"/>
                  </a:cubicBezTo>
                  <a:cubicBezTo>
                    <a:pt x="47" y="11"/>
                    <a:pt x="47" y="11"/>
                    <a:pt x="47" y="11"/>
                  </a:cubicBezTo>
                  <a:cubicBezTo>
                    <a:pt x="80" y="44"/>
                    <a:pt x="80" y="44"/>
                    <a:pt x="80" y="44"/>
                  </a:cubicBezTo>
                  <a:close/>
                  <a:moveTo>
                    <a:pt x="52" y="23"/>
                  </a:moveTo>
                  <a:cubicBezTo>
                    <a:pt x="68" y="39"/>
                    <a:pt x="68" y="39"/>
                    <a:pt x="68" y="39"/>
                  </a:cubicBezTo>
                  <a:cubicBezTo>
                    <a:pt x="77" y="48"/>
                    <a:pt x="77" y="48"/>
                    <a:pt x="77" y="48"/>
                  </a:cubicBezTo>
                  <a:cubicBezTo>
                    <a:pt x="43" y="81"/>
                    <a:pt x="43" y="81"/>
                    <a:pt x="43" y="81"/>
                  </a:cubicBezTo>
                  <a:cubicBezTo>
                    <a:pt x="35" y="83"/>
                    <a:pt x="33" y="79"/>
                    <a:pt x="34" y="73"/>
                  </a:cubicBezTo>
                  <a:cubicBezTo>
                    <a:pt x="26" y="72"/>
                    <a:pt x="20" y="68"/>
                    <a:pt x="19" y="59"/>
                  </a:cubicBezTo>
                  <a:cubicBezTo>
                    <a:pt x="41" y="37"/>
                    <a:pt x="41" y="37"/>
                    <a:pt x="41" y="37"/>
                  </a:cubicBezTo>
                  <a:cubicBezTo>
                    <a:pt x="39" y="34"/>
                    <a:pt x="39" y="34"/>
                    <a:pt x="39" y="34"/>
                  </a:cubicBezTo>
                  <a:cubicBezTo>
                    <a:pt x="16" y="57"/>
                    <a:pt x="16" y="57"/>
                    <a:pt x="16" y="57"/>
                  </a:cubicBezTo>
                  <a:cubicBezTo>
                    <a:pt x="10" y="58"/>
                    <a:pt x="9" y="54"/>
                    <a:pt x="10" y="48"/>
                  </a:cubicBezTo>
                  <a:cubicBezTo>
                    <a:pt x="21" y="37"/>
                    <a:pt x="32" y="26"/>
                    <a:pt x="43" y="14"/>
                  </a:cubicBezTo>
                  <a:cubicBezTo>
                    <a:pt x="52" y="23"/>
                    <a:pt x="52" y="23"/>
                    <a:pt x="52" y="23"/>
                  </a:cubicBezTo>
                  <a:close/>
                  <a:moveTo>
                    <a:pt x="4" y="69"/>
                  </a:moveTo>
                  <a:cubicBezTo>
                    <a:pt x="0" y="86"/>
                    <a:pt x="0" y="86"/>
                    <a:pt x="0" y="86"/>
                  </a:cubicBezTo>
                  <a:cubicBezTo>
                    <a:pt x="6" y="93"/>
                    <a:pt x="6" y="93"/>
                    <a:pt x="6" y="93"/>
                  </a:cubicBezTo>
                  <a:cubicBezTo>
                    <a:pt x="24" y="89"/>
                    <a:pt x="24" y="89"/>
                    <a:pt x="24" y="89"/>
                  </a:cubicBezTo>
                  <a:lnTo>
                    <a:pt x="4" y="69"/>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10" name="Rectangle 109"/>
            <p:cNvSpPr/>
            <p:nvPr/>
          </p:nvSpPr>
          <p:spPr>
            <a:xfrm>
              <a:off x="3986198" y="3307498"/>
              <a:ext cx="1037463" cy="307777"/>
            </a:xfrm>
            <a:prstGeom prst="rect">
              <a:avLst/>
            </a:prstGeom>
          </p:spPr>
          <p:txBody>
            <a:bodyPr wrap="none">
              <a:spAutoFit/>
            </a:bodyPr>
            <a:lstStyle/>
            <a:p>
              <a:r>
                <a:rPr lang="tr-TR" sz="1400" dirty="0" smtClean="0">
                  <a:solidFill>
                    <a:schemeClr val="tx1">
                      <a:lumMod val="90000"/>
                      <a:lumOff val="10000"/>
                    </a:schemeClr>
                  </a:solidFill>
                </a:rPr>
                <a:t>Motivasyon</a:t>
              </a:r>
              <a:endParaRPr lang="en-US" sz="1400" dirty="0">
                <a:solidFill>
                  <a:schemeClr val="tx1">
                    <a:lumMod val="90000"/>
                    <a:lumOff val="10000"/>
                  </a:schemeClr>
                </a:solidFill>
              </a:endParaRPr>
            </a:p>
          </p:txBody>
        </p:sp>
      </p:grpSp>
      <p:sp>
        <p:nvSpPr>
          <p:cNvPr id="91" name="90 Dikdörtgen"/>
          <p:cNvSpPr/>
          <p:nvPr/>
        </p:nvSpPr>
        <p:spPr>
          <a:xfrm>
            <a:off x="0" y="0"/>
            <a:ext cx="12192000" cy="13355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07189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34"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from="(-#ppt_w/2)" to="(#ppt_x)" calcmode="lin" valueType="num">
                                      <p:cBhvr>
                                        <p:cTn id="19" dur="600" fill="hold">
                                          <p:stCondLst>
                                            <p:cond delay="0"/>
                                          </p:stCondLst>
                                        </p:cTn>
                                        <p:tgtEl>
                                          <p:spTgt spid="2"/>
                                        </p:tgtEl>
                                        <p:attrNameLst>
                                          <p:attrName>ppt_x</p:attrName>
                                        </p:attrNameLst>
                                      </p:cBhvr>
                                    </p:anim>
                                    <p:anim from="0" to="-1.0" calcmode="lin" valueType="num">
                                      <p:cBhvr>
                                        <p:cTn id="20" dur="200" decel="50000" autoRev="1" fill="hold">
                                          <p:stCondLst>
                                            <p:cond delay="600"/>
                                          </p:stCondLst>
                                        </p:cTn>
                                        <p:tgtEl>
                                          <p:spTgt spid="2"/>
                                        </p:tgtEl>
                                        <p:attrNameLst>
                                          <p:attrName>xshear</p:attrName>
                                        </p:attrNameLst>
                                      </p:cBhvr>
                                    </p:anim>
                                    <p:animScale>
                                      <p:cBhvr>
                                        <p:cTn id="21" dur="200" decel="100000" autoRev="1" fill="hold">
                                          <p:stCondLst>
                                            <p:cond delay="600"/>
                                          </p:stCondLst>
                                        </p:cTn>
                                        <p:tgtEl>
                                          <p:spTgt spid="2"/>
                                        </p:tgtEl>
                                      </p:cBhvr>
                                      <p:from x="100000" y="100000"/>
                                      <p:to x="80000" y="100000"/>
                                    </p:animScale>
                                    <p:anim by="(#ppt_h/3+#ppt_w*0.1)" calcmode="lin" valueType="num">
                                      <p:cBhvr additive="sum">
                                        <p:cTn id="22" dur="200" decel="100000" autoRev="1" fill="hold">
                                          <p:stCondLst>
                                            <p:cond delay="6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835314" y="1729143"/>
            <a:ext cx="5919537" cy="523220"/>
          </a:xfrm>
          <a:prstGeom prst="rect">
            <a:avLst/>
          </a:prstGeom>
          <a:noFill/>
        </p:spPr>
        <p:txBody>
          <a:bodyPr wrap="square" rtlCol="0">
            <a:spAutoFit/>
          </a:bodyPr>
          <a:lstStyle/>
          <a:p>
            <a:r>
              <a:rPr lang="tr-TR" sz="2800" b="1" dirty="0" smtClean="0">
                <a:solidFill>
                  <a:schemeClr val="accent1">
                    <a:lumMod val="75000"/>
                  </a:schemeClr>
                </a:solidFill>
                <a:latin typeface="+mj-lt"/>
              </a:rPr>
              <a:t>Düzenli Beslenin</a:t>
            </a:r>
            <a:endParaRPr lang="id-ID" sz="2800" b="1" dirty="0">
              <a:solidFill>
                <a:schemeClr val="accent1">
                  <a:lumMod val="75000"/>
                </a:schemeClr>
              </a:solidFill>
              <a:latin typeface="+mj-lt"/>
            </a:endParaRPr>
          </a:p>
        </p:txBody>
      </p:sp>
      <p:sp>
        <p:nvSpPr>
          <p:cNvPr id="48" name="Rectangle 47"/>
          <p:cNvSpPr/>
          <p:nvPr/>
        </p:nvSpPr>
        <p:spPr>
          <a:xfrm>
            <a:off x="5835313" y="2276803"/>
            <a:ext cx="5775160" cy="2677656"/>
          </a:xfrm>
          <a:prstGeom prst="rect">
            <a:avLst/>
          </a:prstGeom>
        </p:spPr>
        <p:txBody>
          <a:bodyPr wrap="square">
            <a:spAutoFit/>
          </a:bodyPr>
          <a:lstStyle/>
          <a:p>
            <a:pPr algn="just"/>
            <a:r>
              <a:rPr lang="tr-TR" sz="2800" dirty="0" smtClean="0">
                <a:solidFill>
                  <a:schemeClr val="tx2"/>
                </a:solidFill>
              </a:rPr>
              <a:t>Beynimizin büyüklüğü vücudumuzun % 2’si kadar olmasına rağmen enerjimizin % 20’sini kullanır. Eğer kahvaltı yapmazsanız, sınavda beyniniz verimli çalışmaz dikkat ve odaklanma sorunları yaşabilirsiniz.</a:t>
            </a:r>
            <a:endParaRPr lang="en-US" sz="2800" b="1" dirty="0">
              <a:solidFill>
                <a:schemeClr val="tx2"/>
              </a:solidFill>
              <a:latin typeface="Signika Negative" pitchFamily="2" charset="0"/>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481264" y="1660359"/>
            <a:ext cx="4944979" cy="3356810"/>
          </a:xfrm>
          <a:prstGeom prst="roundRect">
            <a:avLst/>
          </a:prstGeom>
          <a:blipFill>
            <a:blip r:embed="rId2" cstate="prin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tr-TR" b="1" dirty="0" smtClean="0">
                <a:solidFill>
                  <a:schemeClr val="tx1">
                    <a:lumMod val="95000"/>
                    <a:lumOff val="5000"/>
                  </a:schemeClr>
                </a:solidFill>
              </a:rPr>
              <a:t>Test Çözme Teknikleri</a:t>
            </a:r>
            <a:endParaRPr lang="id-ID" dirty="0">
              <a:solidFill>
                <a:schemeClr val="tx1">
                  <a:lumMod val="95000"/>
                  <a:lumOff val="5000"/>
                </a:schemeClr>
              </a:solidFill>
            </a:endParaRPr>
          </a:p>
        </p:txBody>
      </p:sp>
    </p:spTree>
    <p:extLst>
      <p:ext uri="{BB962C8B-B14F-4D97-AF65-F5344CB8AC3E}">
        <p14:creationId xmlns:p14="http://schemas.microsoft.com/office/powerpoint/2010/main" val="3876664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3"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
                                        <p:tgtEl>
                                          <p:spTgt spid="47"/>
                                        </p:tgtEl>
                                      </p:cBhvr>
                                    </p:animEffect>
                                    <p:anim calcmode="lin" valueType="num">
                                      <p:cBhvr>
                                        <p:cTn id="13" dur="400" fill="hold"/>
                                        <p:tgtEl>
                                          <p:spTgt spid="47"/>
                                        </p:tgtEl>
                                        <p:attrNameLst>
                                          <p:attrName>ppt_x</p:attrName>
                                        </p:attrNameLst>
                                      </p:cBhvr>
                                      <p:tavLst>
                                        <p:tav tm="0">
                                          <p:val>
                                            <p:strVal val="#ppt_x"/>
                                          </p:val>
                                        </p:tav>
                                        <p:tav tm="100000">
                                          <p:val>
                                            <p:strVal val="#ppt_x"/>
                                          </p:val>
                                        </p:tav>
                                      </p:tavLst>
                                    </p:anim>
                                    <p:anim calcmode="lin" valueType="num">
                                      <p:cBhvr>
                                        <p:cTn id="14" dur="400" fill="hold"/>
                                        <p:tgtEl>
                                          <p:spTgt spid="4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2000"/>
                            </p:stCondLst>
                            <p:childTnLst>
                              <p:par>
                                <p:cTn id="18" presetID="4" presetClass="entr" presetSubtype="16"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ox(in)">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835314" y="1729143"/>
            <a:ext cx="5919537" cy="954107"/>
          </a:xfrm>
          <a:prstGeom prst="rect">
            <a:avLst/>
          </a:prstGeom>
          <a:noFill/>
        </p:spPr>
        <p:txBody>
          <a:bodyPr wrap="square" rtlCol="0">
            <a:spAutoFit/>
          </a:bodyPr>
          <a:lstStyle/>
          <a:p>
            <a:r>
              <a:rPr lang="tr-TR" sz="2800" b="1" dirty="0" smtClean="0">
                <a:solidFill>
                  <a:schemeClr val="accent1">
                    <a:lumMod val="75000"/>
                  </a:schemeClr>
                </a:solidFill>
                <a:latin typeface="+mj-lt"/>
              </a:rPr>
              <a:t>Konuyu Öğrendikten Sonra Test Çözün.</a:t>
            </a:r>
            <a:endParaRPr lang="id-ID" sz="2800" b="1" dirty="0">
              <a:solidFill>
                <a:schemeClr val="accent1">
                  <a:lumMod val="75000"/>
                </a:schemeClr>
              </a:solidFill>
              <a:latin typeface="+mj-lt"/>
            </a:endParaRPr>
          </a:p>
        </p:txBody>
      </p:sp>
      <p:sp>
        <p:nvSpPr>
          <p:cNvPr id="48" name="Rectangle 47"/>
          <p:cNvSpPr/>
          <p:nvPr/>
        </p:nvSpPr>
        <p:spPr>
          <a:xfrm>
            <a:off x="5739779" y="2816748"/>
            <a:ext cx="5775160" cy="1815882"/>
          </a:xfrm>
          <a:prstGeom prst="rect">
            <a:avLst/>
          </a:prstGeom>
        </p:spPr>
        <p:txBody>
          <a:bodyPr wrap="square">
            <a:spAutoFit/>
          </a:bodyPr>
          <a:lstStyle/>
          <a:p>
            <a:pPr algn="just"/>
            <a:r>
              <a:rPr lang="tr-TR" sz="2800" dirty="0" smtClean="0">
                <a:solidFill>
                  <a:schemeClr val="tx2"/>
                </a:solidFill>
              </a:rPr>
              <a:t>Konuyu iyi öğrenmeden test çözmek zaman kaybına neden olacaktır.</a:t>
            </a:r>
            <a:r>
              <a:rPr lang="tr-TR" sz="2800" dirty="0">
                <a:solidFill>
                  <a:schemeClr val="tx2"/>
                </a:solidFill>
              </a:rPr>
              <a:t> </a:t>
            </a:r>
            <a:r>
              <a:rPr lang="tr-TR" sz="2800" dirty="0" smtClean="0">
                <a:solidFill>
                  <a:schemeClr val="tx2"/>
                </a:solidFill>
              </a:rPr>
              <a:t>Bu nedenle konuyu öğrendikten sonra test çözün.</a:t>
            </a:r>
            <a:endParaRPr lang="en-US" sz="2800" b="1" dirty="0">
              <a:solidFill>
                <a:schemeClr val="tx2"/>
              </a:solidFill>
              <a:latin typeface="Signika Negative" pitchFamily="2" charset="0"/>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481264" y="1660358"/>
            <a:ext cx="4691237" cy="4059765"/>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tr-TR" b="1" dirty="0" smtClean="0">
                <a:solidFill>
                  <a:schemeClr val="tx1">
                    <a:lumMod val="95000"/>
                    <a:lumOff val="5000"/>
                  </a:schemeClr>
                </a:solidFill>
              </a:rPr>
              <a:t>Test Çözme Teknikleri</a:t>
            </a:r>
            <a:endParaRPr lang="id-ID" dirty="0">
              <a:solidFill>
                <a:schemeClr val="tx1">
                  <a:lumMod val="95000"/>
                  <a:lumOff val="5000"/>
                </a:schemeClr>
              </a:solidFill>
            </a:endParaRPr>
          </a:p>
        </p:txBody>
      </p:sp>
    </p:spTree>
    <p:extLst>
      <p:ext uri="{BB962C8B-B14F-4D97-AF65-F5344CB8AC3E}">
        <p14:creationId xmlns:p14="http://schemas.microsoft.com/office/powerpoint/2010/main" val="59549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3"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
                                        <p:tgtEl>
                                          <p:spTgt spid="47"/>
                                        </p:tgtEl>
                                      </p:cBhvr>
                                    </p:animEffect>
                                    <p:anim calcmode="lin" valueType="num">
                                      <p:cBhvr>
                                        <p:cTn id="13" dur="400" fill="hold"/>
                                        <p:tgtEl>
                                          <p:spTgt spid="47"/>
                                        </p:tgtEl>
                                        <p:attrNameLst>
                                          <p:attrName>ppt_x</p:attrName>
                                        </p:attrNameLst>
                                      </p:cBhvr>
                                      <p:tavLst>
                                        <p:tav tm="0">
                                          <p:val>
                                            <p:strVal val="#ppt_x"/>
                                          </p:val>
                                        </p:tav>
                                        <p:tav tm="100000">
                                          <p:val>
                                            <p:strVal val="#ppt_x"/>
                                          </p:val>
                                        </p:tav>
                                      </p:tavLst>
                                    </p:anim>
                                    <p:anim calcmode="lin" valueType="num">
                                      <p:cBhvr>
                                        <p:cTn id="14" dur="400" fill="hold"/>
                                        <p:tgtEl>
                                          <p:spTgt spid="4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2000"/>
                            </p:stCondLst>
                            <p:childTnLst>
                              <p:par>
                                <p:cTn id="18" presetID="4" presetClass="entr" presetSubtype="16" fill="hold" grpId="1"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ox(in)">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1"/>
      <p:bldP spid="30"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871409" y="1909617"/>
            <a:ext cx="5919537" cy="523220"/>
          </a:xfrm>
          <a:prstGeom prst="rect">
            <a:avLst/>
          </a:prstGeom>
          <a:noFill/>
        </p:spPr>
        <p:txBody>
          <a:bodyPr wrap="square" rtlCol="0">
            <a:spAutoFit/>
          </a:bodyPr>
          <a:lstStyle/>
          <a:p>
            <a:r>
              <a:rPr lang="tr-TR" sz="2800" b="1" dirty="0" smtClean="0">
                <a:solidFill>
                  <a:schemeClr val="accent1">
                    <a:lumMod val="75000"/>
                  </a:schemeClr>
                </a:solidFill>
                <a:latin typeface="+mj-lt"/>
              </a:rPr>
              <a:t>Soruda </a:t>
            </a:r>
            <a:r>
              <a:rPr lang="tr-TR" sz="2800" b="1" dirty="0">
                <a:solidFill>
                  <a:schemeClr val="accent1">
                    <a:lumMod val="75000"/>
                  </a:schemeClr>
                </a:solidFill>
                <a:latin typeface="+mj-lt"/>
              </a:rPr>
              <a:t>V</a:t>
            </a:r>
            <a:r>
              <a:rPr lang="tr-TR" sz="2800" b="1" dirty="0" smtClean="0">
                <a:solidFill>
                  <a:schemeClr val="accent1">
                    <a:lumMod val="75000"/>
                  </a:schemeClr>
                </a:solidFill>
                <a:latin typeface="+mj-lt"/>
              </a:rPr>
              <a:t>erilenlere Dikkat Edin!</a:t>
            </a:r>
            <a:endParaRPr lang="id-ID" sz="2800" b="1" dirty="0">
              <a:solidFill>
                <a:schemeClr val="accent1">
                  <a:lumMod val="75000"/>
                </a:schemeClr>
              </a:solidFill>
              <a:latin typeface="+mj-lt"/>
            </a:endParaRPr>
          </a:p>
        </p:txBody>
      </p:sp>
      <p:sp>
        <p:nvSpPr>
          <p:cNvPr id="48" name="Rectangle 47"/>
          <p:cNvSpPr/>
          <p:nvPr/>
        </p:nvSpPr>
        <p:spPr>
          <a:xfrm>
            <a:off x="5702966" y="2649782"/>
            <a:ext cx="5775160" cy="1384995"/>
          </a:xfrm>
          <a:prstGeom prst="rect">
            <a:avLst/>
          </a:prstGeom>
        </p:spPr>
        <p:txBody>
          <a:bodyPr wrap="square">
            <a:spAutoFit/>
          </a:bodyPr>
          <a:lstStyle/>
          <a:p>
            <a:pPr algn="just"/>
            <a:r>
              <a:rPr lang="tr-TR" sz="2800" dirty="0">
                <a:solidFill>
                  <a:schemeClr val="tx2"/>
                </a:solidFill>
              </a:rPr>
              <a:t>V</a:t>
            </a:r>
            <a:r>
              <a:rPr lang="tr-TR" sz="2800" dirty="0" smtClean="0">
                <a:solidFill>
                  <a:schemeClr val="tx2"/>
                </a:solidFill>
              </a:rPr>
              <a:t>erilen bilgileri dikkatli okuyun. Altı çizili veya koyu yazılmış kelimelere dikkat edin. </a:t>
            </a: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481264" y="1665027"/>
            <a:ext cx="4944979" cy="4106796"/>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tr-TR" b="1" dirty="0">
                <a:solidFill>
                  <a:schemeClr val="bg1"/>
                </a:solidFill>
              </a:rPr>
              <a:t>Test Çözme Teknikleri</a:t>
            </a:r>
            <a:endParaRPr lang="id-ID"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59549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3"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
                                        <p:tgtEl>
                                          <p:spTgt spid="47"/>
                                        </p:tgtEl>
                                      </p:cBhvr>
                                    </p:animEffect>
                                    <p:anim calcmode="lin" valueType="num">
                                      <p:cBhvr>
                                        <p:cTn id="13" dur="400" fill="hold"/>
                                        <p:tgtEl>
                                          <p:spTgt spid="47"/>
                                        </p:tgtEl>
                                        <p:attrNameLst>
                                          <p:attrName>ppt_x</p:attrName>
                                        </p:attrNameLst>
                                      </p:cBhvr>
                                      <p:tavLst>
                                        <p:tav tm="0">
                                          <p:val>
                                            <p:strVal val="#ppt_x"/>
                                          </p:val>
                                        </p:tav>
                                        <p:tav tm="100000">
                                          <p:val>
                                            <p:strVal val="#ppt_x"/>
                                          </p:val>
                                        </p:tav>
                                      </p:tavLst>
                                    </p:anim>
                                    <p:anim calcmode="lin" valueType="num">
                                      <p:cBhvr>
                                        <p:cTn id="14" dur="400" fill="hold"/>
                                        <p:tgtEl>
                                          <p:spTgt spid="4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2000"/>
                            </p:stCondLst>
                            <p:childTnLst>
                              <p:par>
                                <p:cTn id="18" presetID="4" presetClass="entr" presetSubtype="16" fill="hold" grpId="1"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ox(in)">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1"/>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871409" y="1909617"/>
            <a:ext cx="5919537" cy="523220"/>
          </a:xfrm>
          <a:prstGeom prst="rect">
            <a:avLst/>
          </a:prstGeom>
          <a:noFill/>
        </p:spPr>
        <p:txBody>
          <a:bodyPr wrap="square" rtlCol="0">
            <a:spAutoFit/>
          </a:bodyPr>
          <a:lstStyle/>
          <a:p>
            <a:r>
              <a:rPr lang="tr-TR" sz="2800" b="1" dirty="0" smtClean="0">
                <a:solidFill>
                  <a:schemeClr val="accent1">
                    <a:lumMod val="75000"/>
                  </a:schemeClr>
                </a:solidFill>
                <a:latin typeface="+mj-lt"/>
              </a:rPr>
              <a:t>Vurgulanan Yerlere Dikkat Edin!</a:t>
            </a:r>
            <a:endParaRPr lang="id-ID" sz="2800" b="1" dirty="0">
              <a:solidFill>
                <a:schemeClr val="accent1">
                  <a:lumMod val="75000"/>
                </a:schemeClr>
              </a:solidFill>
              <a:latin typeface="+mj-lt"/>
            </a:endParaRPr>
          </a:p>
        </p:txBody>
      </p:sp>
      <p:sp>
        <p:nvSpPr>
          <p:cNvPr id="48" name="Rectangle 47"/>
          <p:cNvSpPr/>
          <p:nvPr/>
        </p:nvSpPr>
        <p:spPr>
          <a:xfrm>
            <a:off x="5702966" y="2649782"/>
            <a:ext cx="5775160" cy="2246769"/>
          </a:xfrm>
          <a:prstGeom prst="rect">
            <a:avLst/>
          </a:prstGeom>
        </p:spPr>
        <p:txBody>
          <a:bodyPr wrap="square">
            <a:spAutoFit/>
          </a:bodyPr>
          <a:lstStyle/>
          <a:p>
            <a:pPr algn="just"/>
            <a:r>
              <a:rPr lang="tr-TR" sz="2800" dirty="0" smtClean="0">
                <a:solidFill>
                  <a:schemeClr val="tx2"/>
                </a:solidFill>
              </a:rPr>
              <a:t>Tamamen, mutlaka, sadece, en az, en fazla, en önemli, her zaman, asla, yalnızca, değildir, ulaşılmaz, ilk, son </a:t>
            </a:r>
            <a:r>
              <a:rPr lang="tr-TR" sz="2800" dirty="0" err="1" smtClean="0">
                <a:solidFill>
                  <a:schemeClr val="tx2"/>
                </a:solidFill>
              </a:rPr>
              <a:t>v.b</a:t>
            </a:r>
            <a:r>
              <a:rPr lang="tr-TR" sz="2800" dirty="0" smtClean="0">
                <a:solidFill>
                  <a:schemeClr val="tx2"/>
                </a:solidFill>
              </a:rPr>
              <a:t>.  Vurgulanan yerleri gözden kaçırmayın.</a:t>
            </a:r>
            <a:endParaRPr lang="en-US" sz="2800" b="1" dirty="0">
              <a:solidFill>
                <a:schemeClr val="tx2"/>
              </a:solidFill>
              <a:latin typeface="Signika Negative" pitchFamily="2" charset="0"/>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312821" y="1461990"/>
            <a:ext cx="4873327" cy="4032413"/>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tr-TR" b="1" dirty="0">
                <a:solidFill>
                  <a:schemeClr val="bg1"/>
                </a:solidFill>
              </a:rPr>
              <a:t>Test Çözme Teknikleri</a:t>
            </a:r>
            <a:endParaRPr lang="id-ID"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25344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3"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
                                        <p:tgtEl>
                                          <p:spTgt spid="47"/>
                                        </p:tgtEl>
                                      </p:cBhvr>
                                    </p:animEffect>
                                    <p:anim calcmode="lin" valueType="num">
                                      <p:cBhvr>
                                        <p:cTn id="13" dur="400" fill="hold"/>
                                        <p:tgtEl>
                                          <p:spTgt spid="47"/>
                                        </p:tgtEl>
                                        <p:attrNameLst>
                                          <p:attrName>ppt_x</p:attrName>
                                        </p:attrNameLst>
                                      </p:cBhvr>
                                      <p:tavLst>
                                        <p:tav tm="0">
                                          <p:val>
                                            <p:strVal val="#ppt_x"/>
                                          </p:val>
                                        </p:tav>
                                        <p:tav tm="100000">
                                          <p:val>
                                            <p:strVal val="#ppt_x"/>
                                          </p:val>
                                        </p:tav>
                                      </p:tavLst>
                                    </p:anim>
                                    <p:anim calcmode="lin" valueType="num">
                                      <p:cBhvr>
                                        <p:cTn id="14" dur="400" fill="hold"/>
                                        <p:tgtEl>
                                          <p:spTgt spid="4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2000"/>
                            </p:stCondLst>
                            <p:childTnLst>
                              <p:par>
                                <p:cTn id="18" presetID="4" presetClass="entr" presetSubtype="16"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ox(in)">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3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354051" y="1452416"/>
            <a:ext cx="5919537" cy="523220"/>
          </a:xfrm>
          <a:prstGeom prst="rect">
            <a:avLst/>
          </a:prstGeom>
          <a:noFill/>
        </p:spPr>
        <p:txBody>
          <a:bodyPr wrap="square" rtlCol="0">
            <a:spAutoFit/>
          </a:bodyPr>
          <a:lstStyle/>
          <a:p>
            <a:r>
              <a:rPr lang="tr-TR" sz="2800" b="1" dirty="0" smtClean="0">
                <a:solidFill>
                  <a:schemeClr val="accent1">
                    <a:lumMod val="75000"/>
                  </a:schemeClr>
                </a:solidFill>
                <a:latin typeface="+mj-lt"/>
              </a:rPr>
              <a:t>Sorulara Ön Yargılı Yaklaşmayın.</a:t>
            </a:r>
            <a:endParaRPr lang="id-ID" sz="2800" b="1" dirty="0">
              <a:solidFill>
                <a:schemeClr val="accent1">
                  <a:lumMod val="75000"/>
                </a:schemeClr>
              </a:solidFill>
              <a:latin typeface="+mj-lt"/>
            </a:endParaRPr>
          </a:p>
        </p:txBody>
      </p:sp>
      <p:sp>
        <p:nvSpPr>
          <p:cNvPr id="48" name="Rectangle 47"/>
          <p:cNvSpPr/>
          <p:nvPr/>
        </p:nvSpPr>
        <p:spPr>
          <a:xfrm>
            <a:off x="5041232" y="1976013"/>
            <a:ext cx="6593304" cy="3108543"/>
          </a:xfrm>
          <a:prstGeom prst="rect">
            <a:avLst/>
          </a:prstGeom>
        </p:spPr>
        <p:txBody>
          <a:bodyPr wrap="square">
            <a:spAutoFit/>
          </a:bodyPr>
          <a:lstStyle/>
          <a:p>
            <a:pPr algn="just"/>
            <a:r>
              <a:rPr lang="tr-TR" sz="2800" dirty="0" smtClean="0">
                <a:solidFill>
                  <a:schemeClr val="tx2"/>
                </a:solidFill>
              </a:rPr>
              <a:t>Sınavda zor da, kolay da sorular olacaktır. </a:t>
            </a:r>
          </a:p>
          <a:p>
            <a:pPr algn="just"/>
            <a:r>
              <a:rPr lang="tr-TR" sz="2800" dirty="0" smtClean="0">
                <a:solidFill>
                  <a:schemeClr val="tx2"/>
                </a:solidFill>
              </a:rPr>
              <a:t>Bu kadar kolay soru olmaz diye soruya yorumunuzu katmayın. </a:t>
            </a:r>
          </a:p>
          <a:p>
            <a:pPr algn="just"/>
            <a:r>
              <a:rPr lang="tr-TR" sz="2800" dirty="0" smtClean="0">
                <a:solidFill>
                  <a:schemeClr val="tx2"/>
                </a:solidFill>
              </a:rPr>
              <a:t>Kolay soruları küçümsemeyin. Unutmayın bir çok öğrenci en kolay sorularda basit hatalar yapıyor.</a:t>
            </a:r>
          </a:p>
          <a:p>
            <a:pPr algn="just"/>
            <a:endParaRPr lang="tr-TR" sz="2800" dirty="0" smtClean="0">
              <a:solidFill>
                <a:schemeClr val="tx2"/>
              </a:solidFill>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505327" y="1840832"/>
            <a:ext cx="4199020" cy="3645568"/>
          </a:xfrm>
          <a:prstGeom prst="roundRect">
            <a:avLst/>
          </a:prstGeom>
          <a:blipFill>
            <a:blip r:embed="rId2" cstate="prin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tr-TR" b="1" dirty="0">
                <a:solidFill>
                  <a:schemeClr val="bg1"/>
                </a:solidFill>
              </a:rPr>
              <a:t>Test Çözme Teknikleri</a:t>
            </a:r>
            <a:endParaRPr lang="id-ID"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59549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childTnLst>
                          </p:cTn>
                        </p:par>
                        <p:par>
                          <p:cTn id="11" fill="hold">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additive="base">
                                        <p:cTn id="14" dur="500" fill="hold"/>
                                        <p:tgtEl>
                                          <p:spTgt spid="30"/>
                                        </p:tgtEl>
                                        <p:attrNameLst>
                                          <p:attrName>ppt_x</p:attrName>
                                        </p:attrNameLst>
                                      </p:cBhvr>
                                      <p:tavLst>
                                        <p:tav tm="0">
                                          <p:val>
                                            <p:strVal val="0-#ppt_w/2"/>
                                          </p:val>
                                        </p:tav>
                                        <p:tav tm="100000">
                                          <p:val>
                                            <p:strVal val="#ppt_x"/>
                                          </p:val>
                                        </p:tav>
                                      </p:tavLst>
                                    </p:anim>
                                    <p:anim calcmode="lin" valueType="num">
                                      <p:cBhvr additive="base">
                                        <p:cTn id="15" dur="500" fill="hold"/>
                                        <p:tgtEl>
                                          <p:spTgt spid="30"/>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3"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
                                        <p:tgtEl>
                                          <p:spTgt spid="47"/>
                                        </p:tgtEl>
                                      </p:cBhvr>
                                    </p:animEffect>
                                    <p:anim calcmode="lin" valueType="num">
                                      <p:cBhvr>
                                        <p:cTn id="20" dur="400" fill="hold"/>
                                        <p:tgtEl>
                                          <p:spTgt spid="47"/>
                                        </p:tgtEl>
                                        <p:attrNameLst>
                                          <p:attrName>ppt_x</p:attrName>
                                        </p:attrNameLst>
                                      </p:cBhvr>
                                      <p:tavLst>
                                        <p:tav tm="0">
                                          <p:val>
                                            <p:strVal val="#ppt_x"/>
                                          </p:val>
                                        </p:tav>
                                        <p:tav tm="100000">
                                          <p:val>
                                            <p:strVal val="#ppt_x"/>
                                          </p:val>
                                        </p:tav>
                                      </p:tavLst>
                                    </p:anim>
                                    <p:anim calcmode="lin" valueType="num">
                                      <p:cBhvr>
                                        <p:cTn id="21" dur="400" fill="hold"/>
                                        <p:tgtEl>
                                          <p:spTgt spid="47"/>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childTnLst>
                                </p:cTn>
                              </p:par>
                            </p:childTnLst>
                          </p:cTn>
                        </p:par>
                        <p:par>
                          <p:cTn id="28" fill="hold">
                            <p:stCondLst>
                              <p:cond delay="3000"/>
                            </p:stCondLst>
                            <p:childTnLst>
                              <p:par>
                                <p:cTn id="29" presetID="4" presetClass="entr" presetSubtype="16" fill="hold" grpId="1"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box(in)">
                                      <p:cBhvr>
                                        <p:cTn id="3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8" grpId="1"/>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260764" y="115888"/>
            <a:ext cx="9144000" cy="2387600"/>
          </a:xfrm>
        </p:spPr>
        <p:txBody>
          <a:bodyPr/>
          <a:lstStyle/>
          <a:p>
            <a:r>
              <a:rPr lang="tr-TR" dirty="0" smtClean="0">
                <a:solidFill>
                  <a:schemeClr val="accent1">
                    <a:lumMod val="75000"/>
                  </a:schemeClr>
                </a:solidFill>
              </a:rPr>
              <a:t>Kısa Cevaplı Sorular</a:t>
            </a:r>
            <a:endParaRPr lang="tr-TR" dirty="0">
              <a:solidFill>
                <a:schemeClr val="accent1">
                  <a:lumMod val="75000"/>
                </a:schemeClr>
              </a:solidFill>
            </a:endParaRPr>
          </a:p>
        </p:txBody>
      </p:sp>
      <p:sp>
        <p:nvSpPr>
          <p:cNvPr id="4" name="Alt Başlık 3"/>
          <p:cNvSpPr>
            <a:spLocks noGrp="1"/>
          </p:cNvSpPr>
          <p:nvPr>
            <p:ph type="subTitle" idx="1"/>
          </p:nvPr>
        </p:nvSpPr>
        <p:spPr>
          <a:xfrm>
            <a:off x="1454727" y="3075565"/>
            <a:ext cx="9144000" cy="1655762"/>
          </a:xfrm>
        </p:spPr>
        <p:txBody>
          <a:bodyPr/>
          <a:lstStyle/>
          <a:p>
            <a:r>
              <a:rPr lang="tr-TR" dirty="0">
                <a:latin typeface="Arial" pitchFamily="34" charset="0"/>
                <a:cs typeface="Arial" pitchFamily="34" charset="0"/>
              </a:rPr>
              <a:t>Kısa cevaplı testlerin cevabı; </a:t>
            </a:r>
            <a:r>
              <a:rPr lang="tr-TR" b="1" dirty="0">
                <a:latin typeface="Arial" pitchFamily="34" charset="0"/>
                <a:cs typeface="Arial" pitchFamily="34" charset="0"/>
              </a:rPr>
              <a:t>bir kelime</a:t>
            </a:r>
            <a:r>
              <a:rPr lang="tr-TR" dirty="0">
                <a:latin typeface="Arial" pitchFamily="34" charset="0"/>
                <a:cs typeface="Arial" pitchFamily="34" charset="0"/>
              </a:rPr>
              <a:t>, rakam veya </a:t>
            </a:r>
            <a:r>
              <a:rPr lang="tr-TR" b="1" dirty="0">
                <a:latin typeface="Arial" pitchFamily="34" charset="0"/>
                <a:cs typeface="Arial" pitchFamily="34" charset="0"/>
              </a:rPr>
              <a:t>en çok bir cümle </a:t>
            </a:r>
            <a:r>
              <a:rPr lang="tr-TR" dirty="0">
                <a:latin typeface="Arial" pitchFamily="34" charset="0"/>
                <a:cs typeface="Arial" pitchFamily="34" charset="0"/>
              </a:rPr>
              <a:t>ile verilebilecek türdendir.</a:t>
            </a:r>
          </a:p>
          <a:p>
            <a:endParaRPr lang="tr-TR" dirty="0"/>
          </a:p>
        </p:txBody>
      </p:sp>
      <p:pic>
        <p:nvPicPr>
          <p:cNvPr id="5" name="Resim 4"/>
          <p:cNvPicPr>
            <a:picLocks noChangeAspect="1"/>
          </p:cNvPicPr>
          <p:nvPr/>
        </p:nvPicPr>
        <p:blipFill>
          <a:blip r:embed="rId2"/>
          <a:stretch>
            <a:fillRect/>
          </a:stretch>
        </p:blipFill>
        <p:spPr>
          <a:xfrm>
            <a:off x="8302632" y="5032818"/>
            <a:ext cx="3068189" cy="1038225"/>
          </a:xfrm>
          <a:prstGeom prst="rect">
            <a:avLst/>
          </a:prstGeom>
          <a:ln w="38100">
            <a:solidFill>
              <a:schemeClr val="accent5">
                <a:lumMod val="60000"/>
                <a:lumOff val="40000"/>
              </a:schemeClr>
            </a:solidFill>
          </a:ln>
        </p:spPr>
      </p:pic>
    </p:spTree>
    <p:extLst>
      <p:ext uri="{BB962C8B-B14F-4D97-AF65-F5344CB8AC3E}">
        <p14:creationId xmlns:p14="http://schemas.microsoft.com/office/powerpoint/2010/main" val="346454680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145207" y="1452416"/>
            <a:ext cx="6919414" cy="523220"/>
          </a:xfrm>
          <a:prstGeom prst="rect">
            <a:avLst/>
          </a:prstGeom>
          <a:noFill/>
        </p:spPr>
        <p:txBody>
          <a:bodyPr wrap="square" rtlCol="0">
            <a:spAutoFit/>
          </a:bodyPr>
          <a:lstStyle/>
          <a:p>
            <a:r>
              <a:rPr lang="tr-TR" sz="2800" b="1" dirty="0" smtClean="0">
                <a:solidFill>
                  <a:schemeClr val="accent1">
                    <a:lumMod val="75000"/>
                  </a:schemeClr>
                </a:solidFill>
                <a:latin typeface="+mj-lt"/>
              </a:rPr>
              <a:t>Uzun Soruları Atlamayın!</a:t>
            </a:r>
            <a:endParaRPr lang="id-ID" sz="2800" b="1" dirty="0">
              <a:solidFill>
                <a:schemeClr val="accent1">
                  <a:lumMod val="75000"/>
                </a:schemeClr>
              </a:solidFill>
              <a:latin typeface="+mj-lt"/>
            </a:endParaRPr>
          </a:p>
        </p:txBody>
      </p:sp>
      <p:sp>
        <p:nvSpPr>
          <p:cNvPr id="48" name="Rectangle 47"/>
          <p:cNvSpPr/>
          <p:nvPr/>
        </p:nvSpPr>
        <p:spPr>
          <a:xfrm>
            <a:off x="5041232" y="1976013"/>
            <a:ext cx="6593304" cy="2246769"/>
          </a:xfrm>
          <a:prstGeom prst="rect">
            <a:avLst/>
          </a:prstGeom>
        </p:spPr>
        <p:txBody>
          <a:bodyPr wrap="square">
            <a:spAutoFit/>
          </a:bodyPr>
          <a:lstStyle/>
          <a:p>
            <a:pPr algn="just"/>
            <a:r>
              <a:rPr lang="tr-TR" sz="2800" dirty="0">
                <a:solidFill>
                  <a:schemeClr val="tx2"/>
                </a:solidFill>
              </a:rPr>
              <a:t>S</a:t>
            </a:r>
            <a:r>
              <a:rPr lang="tr-TR" sz="2800" dirty="0" smtClean="0">
                <a:solidFill>
                  <a:schemeClr val="tx2"/>
                </a:solidFill>
              </a:rPr>
              <a:t>orunun uzun olması zor olduğu anlamına gelmez. Soruyu sadece uzun olduğu için atlamayın. Bazı uzun sorular da çok kolay olabilir.</a:t>
            </a:r>
          </a:p>
          <a:p>
            <a:pPr algn="just"/>
            <a:endParaRPr lang="tr-TR" sz="2800" dirty="0" smtClean="0">
              <a:solidFill>
                <a:schemeClr val="tx2"/>
              </a:solidFill>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393712" y="1630921"/>
            <a:ext cx="4535905" cy="3879292"/>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tr-TR" b="1" dirty="0">
                <a:solidFill>
                  <a:schemeClr val="bg1"/>
                </a:solidFill>
              </a:rPr>
              <a:t>Test Çözme Teknikleri</a:t>
            </a:r>
            <a:endParaRPr lang="id-ID"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410065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childTnLst>
                          </p:cTn>
                        </p:par>
                        <p:par>
                          <p:cTn id="11" fill="hold">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additive="base">
                                        <p:cTn id="14" dur="500" fill="hold"/>
                                        <p:tgtEl>
                                          <p:spTgt spid="30"/>
                                        </p:tgtEl>
                                        <p:attrNameLst>
                                          <p:attrName>ppt_x</p:attrName>
                                        </p:attrNameLst>
                                      </p:cBhvr>
                                      <p:tavLst>
                                        <p:tav tm="0">
                                          <p:val>
                                            <p:strVal val="0-#ppt_w/2"/>
                                          </p:val>
                                        </p:tav>
                                        <p:tav tm="100000">
                                          <p:val>
                                            <p:strVal val="#ppt_x"/>
                                          </p:val>
                                        </p:tav>
                                      </p:tavLst>
                                    </p:anim>
                                    <p:anim calcmode="lin" valueType="num">
                                      <p:cBhvr additive="base">
                                        <p:cTn id="15" dur="500" fill="hold"/>
                                        <p:tgtEl>
                                          <p:spTgt spid="30"/>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3"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
                                        <p:tgtEl>
                                          <p:spTgt spid="47"/>
                                        </p:tgtEl>
                                      </p:cBhvr>
                                    </p:animEffect>
                                    <p:anim calcmode="lin" valueType="num">
                                      <p:cBhvr>
                                        <p:cTn id="20" dur="400" fill="hold"/>
                                        <p:tgtEl>
                                          <p:spTgt spid="47"/>
                                        </p:tgtEl>
                                        <p:attrNameLst>
                                          <p:attrName>ppt_x</p:attrName>
                                        </p:attrNameLst>
                                      </p:cBhvr>
                                      <p:tavLst>
                                        <p:tav tm="0">
                                          <p:val>
                                            <p:strVal val="#ppt_x"/>
                                          </p:val>
                                        </p:tav>
                                        <p:tav tm="100000">
                                          <p:val>
                                            <p:strVal val="#ppt_x"/>
                                          </p:val>
                                        </p:tav>
                                      </p:tavLst>
                                    </p:anim>
                                    <p:anim calcmode="lin" valueType="num">
                                      <p:cBhvr>
                                        <p:cTn id="21" dur="400" fill="hold"/>
                                        <p:tgtEl>
                                          <p:spTgt spid="47"/>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childTnLst>
                                </p:cTn>
                              </p:par>
                            </p:childTnLst>
                          </p:cTn>
                        </p:par>
                        <p:par>
                          <p:cTn id="28" fill="hold">
                            <p:stCondLst>
                              <p:cond delay="3000"/>
                            </p:stCondLst>
                            <p:childTnLst>
                              <p:par>
                                <p:cTn id="29" presetID="4" presetClass="entr" presetSubtype="16" fill="hold" grpId="1"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box(in)">
                                      <p:cBhvr>
                                        <p:cTn id="3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8" grpId="1"/>
      <p:bldP spid="3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513696" y="2056207"/>
            <a:ext cx="5919537" cy="523220"/>
          </a:xfrm>
          <a:prstGeom prst="rect">
            <a:avLst/>
          </a:prstGeom>
          <a:noFill/>
        </p:spPr>
        <p:txBody>
          <a:bodyPr wrap="square" rtlCol="0">
            <a:spAutoFit/>
          </a:bodyPr>
          <a:lstStyle/>
          <a:p>
            <a:r>
              <a:rPr lang="tr-TR" sz="2800" b="1" dirty="0" smtClean="0">
                <a:solidFill>
                  <a:schemeClr val="accent1">
                    <a:lumMod val="75000"/>
                  </a:schemeClr>
                </a:solidFill>
                <a:latin typeface="+mj-lt"/>
              </a:rPr>
              <a:t>Soruya Yorum Katmayın!</a:t>
            </a:r>
            <a:endParaRPr lang="id-ID" sz="2800" b="1" dirty="0">
              <a:solidFill>
                <a:schemeClr val="accent1">
                  <a:lumMod val="75000"/>
                </a:schemeClr>
              </a:solidFill>
              <a:latin typeface="+mj-lt"/>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464066" y="1894527"/>
            <a:ext cx="4199020" cy="3645568"/>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tr-TR" b="1" dirty="0">
                <a:solidFill>
                  <a:schemeClr val="bg1"/>
                </a:solidFill>
              </a:rPr>
              <a:t>Test Çözme Teknikleri</a:t>
            </a:r>
            <a:endParaRPr lang="id-ID"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Metin kutusu 2"/>
          <p:cNvSpPr txBox="1"/>
          <p:nvPr/>
        </p:nvSpPr>
        <p:spPr>
          <a:xfrm>
            <a:off x="5404514" y="2579427"/>
            <a:ext cx="5759892" cy="1815882"/>
          </a:xfrm>
          <a:prstGeom prst="rect">
            <a:avLst/>
          </a:prstGeom>
          <a:noFill/>
        </p:spPr>
        <p:txBody>
          <a:bodyPr wrap="square" rtlCol="0">
            <a:spAutoFit/>
          </a:bodyPr>
          <a:lstStyle/>
          <a:p>
            <a:pPr algn="just"/>
            <a:r>
              <a:rPr lang="tr-TR" sz="2800" dirty="0">
                <a:solidFill>
                  <a:schemeClr val="tx2"/>
                </a:solidFill>
              </a:rPr>
              <a:t>Soruda neyi soruyorsa ona odaklanın. Sorunun yanlış veya bu kadar kolay olamayacağını düşünüp farklı sorudan uzaklaşmayın.</a:t>
            </a:r>
          </a:p>
        </p:txBody>
      </p:sp>
    </p:spTree>
    <p:extLst>
      <p:ext uri="{BB962C8B-B14F-4D97-AF65-F5344CB8AC3E}">
        <p14:creationId xmlns:p14="http://schemas.microsoft.com/office/powerpoint/2010/main" val="78679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childTnLst>
                          </p:cTn>
                        </p:par>
                        <p:par>
                          <p:cTn id="11" fill="hold">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additive="base">
                                        <p:cTn id="14" dur="500" fill="hold"/>
                                        <p:tgtEl>
                                          <p:spTgt spid="30"/>
                                        </p:tgtEl>
                                        <p:attrNameLst>
                                          <p:attrName>ppt_x</p:attrName>
                                        </p:attrNameLst>
                                      </p:cBhvr>
                                      <p:tavLst>
                                        <p:tav tm="0">
                                          <p:val>
                                            <p:strVal val="0-#ppt_w/2"/>
                                          </p:val>
                                        </p:tav>
                                        <p:tav tm="100000">
                                          <p:val>
                                            <p:strVal val="#ppt_x"/>
                                          </p:val>
                                        </p:tav>
                                      </p:tavLst>
                                    </p:anim>
                                    <p:anim calcmode="lin" valueType="num">
                                      <p:cBhvr additive="base">
                                        <p:cTn id="15" dur="500" fill="hold"/>
                                        <p:tgtEl>
                                          <p:spTgt spid="30"/>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3"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
                                        <p:tgtEl>
                                          <p:spTgt spid="47"/>
                                        </p:tgtEl>
                                      </p:cBhvr>
                                    </p:animEffect>
                                    <p:anim calcmode="lin" valueType="num">
                                      <p:cBhvr>
                                        <p:cTn id="20" dur="400" fill="hold"/>
                                        <p:tgtEl>
                                          <p:spTgt spid="47"/>
                                        </p:tgtEl>
                                        <p:attrNameLst>
                                          <p:attrName>ppt_x</p:attrName>
                                        </p:attrNameLst>
                                      </p:cBhvr>
                                      <p:tavLst>
                                        <p:tav tm="0">
                                          <p:val>
                                            <p:strVal val="#ppt_x"/>
                                          </p:val>
                                        </p:tav>
                                        <p:tav tm="100000">
                                          <p:val>
                                            <p:strVal val="#ppt_x"/>
                                          </p:val>
                                        </p:tav>
                                      </p:tavLst>
                                    </p:anim>
                                    <p:anim calcmode="lin" valueType="num">
                                      <p:cBhvr>
                                        <p:cTn id="21" dur="400" fill="hold"/>
                                        <p:tgtEl>
                                          <p:spTgt spid="47"/>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308979" y="1729142"/>
            <a:ext cx="6755642" cy="461665"/>
          </a:xfrm>
          <a:prstGeom prst="rect">
            <a:avLst/>
          </a:prstGeom>
          <a:noFill/>
        </p:spPr>
        <p:txBody>
          <a:bodyPr wrap="square" rtlCol="0">
            <a:spAutoFit/>
          </a:bodyPr>
          <a:lstStyle/>
          <a:p>
            <a:r>
              <a:rPr lang="tr-TR" sz="2400" b="1" dirty="0" smtClean="0">
                <a:solidFill>
                  <a:schemeClr val="accent1">
                    <a:lumMod val="75000"/>
                  </a:schemeClr>
                </a:solidFill>
                <a:latin typeface="+mj-lt"/>
              </a:rPr>
              <a:t>İlk İşaretlediğiniz Seçeneği Değiştirmeyin!.</a:t>
            </a:r>
            <a:endParaRPr lang="id-ID" sz="2400" b="1" dirty="0">
              <a:solidFill>
                <a:schemeClr val="accent1">
                  <a:lumMod val="75000"/>
                </a:schemeClr>
              </a:solidFill>
              <a:latin typeface="+mj-lt"/>
            </a:endParaRPr>
          </a:p>
        </p:txBody>
      </p:sp>
      <p:sp>
        <p:nvSpPr>
          <p:cNvPr id="48" name="Rectangle 47"/>
          <p:cNvSpPr/>
          <p:nvPr/>
        </p:nvSpPr>
        <p:spPr>
          <a:xfrm>
            <a:off x="5418161" y="2228676"/>
            <a:ext cx="6059965" cy="1815882"/>
          </a:xfrm>
          <a:prstGeom prst="rect">
            <a:avLst/>
          </a:prstGeom>
        </p:spPr>
        <p:txBody>
          <a:bodyPr wrap="square">
            <a:spAutoFit/>
          </a:bodyPr>
          <a:lstStyle/>
          <a:p>
            <a:pPr algn="just"/>
            <a:r>
              <a:rPr lang="tr-TR" sz="2800" dirty="0" smtClean="0">
                <a:solidFill>
                  <a:schemeClr val="tx2"/>
                </a:solidFill>
              </a:rPr>
              <a:t>Kararsız kaldıktan sonra ilk işaretlediğin seçeneği </a:t>
            </a:r>
            <a:r>
              <a:rPr lang="tr-TR" sz="2000" dirty="0" smtClean="0">
                <a:solidFill>
                  <a:srgbClr val="FF0000"/>
                </a:solidFill>
              </a:rPr>
              <a:t>(eğer aklına yeni bir bilgi veya ip ucu gelmediyse) </a:t>
            </a:r>
            <a:r>
              <a:rPr lang="tr-TR" sz="2800" dirty="0" smtClean="0">
                <a:solidFill>
                  <a:schemeClr val="tx2"/>
                </a:solidFill>
              </a:rPr>
              <a:t>değiştirme. Genellikle ilk işaretlenen seçenek doğru çıkar.</a:t>
            </a:r>
            <a:endParaRPr lang="en-US" sz="2800" dirty="0">
              <a:solidFill>
                <a:schemeClr val="tx2"/>
              </a:solidFill>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505326" y="1840832"/>
            <a:ext cx="4632157" cy="3645568"/>
          </a:xfrm>
          <a:prstGeom prst="roundRect">
            <a:avLst/>
          </a:prstGeom>
          <a:blipFill>
            <a:blip r:embed="rId2" cstate="prin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tr-TR" b="1" dirty="0">
                <a:solidFill>
                  <a:schemeClr val="bg1"/>
                </a:solidFill>
              </a:rPr>
              <a:t>Test Çözme Teknikleri</a:t>
            </a:r>
            <a:endParaRPr lang="id-ID"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59549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3"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
                                        <p:tgtEl>
                                          <p:spTgt spid="47"/>
                                        </p:tgtEl>
                                      </p:cBhvr>
                                    </p:animEffect>
                                    <p:anim calcmode="lin" valueType="num">
                                      <p:cBhvr>
                                        <p:cTn id="13" dur="400" fill="hold"/>
                                        <p:tgtEl>
                                          <p:spTgt spid="47"/>
                                        </p:tgtEl>
                                        <p:attrNameLst>
                                          <p:attrName>ppt_x</p:attrName>
                                        </p:attrNameLst>
                                      </p:cBhvr>
                                      <p:tavLst>
                                        <p:tav tm="0">
                                          <p:val>
                                            <p:strVal val="#ppt_x"/>
                                          </p:val>
                                        </p:tav>
                                        <p:tav tm="100000">
                                          <p:val>
                                            <p:strVal val="#ppt_x"/>
                                          </p:val>
                                        </p:tav>
                                      </p:tavLst>
                                    </p:anim>
                                    <p:anim calcmode="lin" valueType="num">
                                      <p:cBhvr>
                                        <p:cTn id="14" dur="400" fill="hold"/>
                                        <p:tgtEl>
                                          <p:spTgt spid="4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2000"/>
                            </p:stCondLst>
                            <p:childTnLst>
                              <p:par>
                                <p:cTn id="18" presetID="4" presetClass="entr" presetSubtype="16" fill="hold" grpId="1"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ox(in)">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1"/>
      <p:bldP spid="30"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582651" y="1517665"/>
            <a:ext cx="5919537" cy="646331"/>
          </a:xfrm>
          <a:prstGeom prst="rect">
            <a:avLst/>
          </a:prstGeom>
          <a:noFill/>
        </p:spPr>
        <p:txBody>
          <a:bodyPr wrap="square" rtlCol="0">
            <a:spAutoFit/>
          </a:bodyPr>
          <a:lstStyle/>
          <a:p>
            <a:r>
              <a:rPr lang="tr-TR" sz="3600" b="1" dirty="0" smtClean="0">
                <a:solidFill>
                  <a:schemeClr val="accent1">
                    <a:lumMod val="75000"/>
                  </a:schemeClr>
                </a:solidFill>
              </a:rPr>
              <a:t>Turlama Tekniğini Kullanın!</a:t>
            </a:r>
            <a:endParaRPr lang="id-ID" sz="3600" b="1" dirty="0">
              <a:solidFill>
                <a:schemeClr val="accent1">
                  <a:lumMod val="75000"/>
                </a:schemeClr>
              </a:solidFill>
            </a:endParaRPr>
          </a:p>
        </p:txBody>
      </p:sp>
      <p:sp>
        <p:nvSpPr>
          <p:cNvPr id="48" name="Rectangle 47"/>
          <p:cNvSpPr/>
          <p:nvPr/>
        </p:nvSpPr>
        <p:spPr>
          <a:xfrm>
            <a:off x="5727028" y="2211611"/>
            <a:ext cx="5775160" cy="3539430"/>
          </a:xfrm>
          <a:prstGeom prst="rect">
            <a:avLst/>
          </a:prstGeom>
        </p:spPr>
        <p:txBody>
          <a:bodyPr wrap="square">
            <a:spAutoFit/>
          </a:bodyPr>
          <a:lstStyle/>
          <a:p>
            <a:pPr algn="just"/>
            <a:r>
              <a:rPr lang="tr-TR" sz="2800" dirty="0" smtClean="0">
                <a:solidFill>
                  <a:schemeClr val="tx2"/>
                </a:solidFill>
              </a:rPr>
              <a:t>Yapamadığın ve zorlandığın sorularda çok zaman kaybetme, o soruları boş bırak. Test sonunda boş bıraktığın sorulara tekrar dön. Test çözerken bir soruya takılıp, çok zaman harcarsan aynı alışkanlık sınavda da devam edecektir. Bazen, süre tutarak test çözün.</a:t>
            </a:r>
            <a:endParaRPr lang="en-US" sz="2800" b="1" dirty="0">
              <a:solidFill>
                <a:schemeClr val="tx2"/>
              </a:solidFill>
              <a:latin typeface="Signika Negative" pitchFamily="2" charset="0"/>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505327" y="1840831"/>
            <a:ext cx="4235116" cy="3850105"/>
          </a:xfrm>
          <a:prstGeom prst="roundRect">
            <a:avLst/>
          </a:prstGeom>
          <a:blipFill>
            <a:blip r:embed="rId2" cstate="prin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tr-TR" b="1" dirty="0">
                <a:solidFill>
                  <a:schemeClr val="bg1"/>
                </a:solidFill>
              </a:rPr>
              <a:t>Test Çözme Teknikleri</a:t>
            </a:r>
            <a:endParaRPr lang="id-ID"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59549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43"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
                                        <p:tgtEl>
                                          <p:spTgt spid="47"/>
                                        </p:tgtEl>
                                      </p:cBhvr>
                                    </p:animEffect>
                                    <p:anim calcmode="lin" valueType="num">
                                      <p:cBhvr>
                                        <p:cTn id="13" dur="400" fill="hold"/>
                                        <p:tgtEl>
                                          <p:spTgt spid="47"/>
                                        </p:tgtEl>
                                        <p:attrNameLst>
                                          <p:attrName>ppt_x</p:attrName>
                                        </p:attrNameLst>
                                      </p:cBhvr>
                                      <p:tavLst>
                                        <p:tav tm="0">
                                          <p:val>
                                            <p:strVal val="#ppt_x"/>
                                          </p:val>
                                        </p:tav>
                                        <p:tav tm="100000">
                                          <p:val>
                                            <p:strVal val="#ppt_x"/>
                                          </p:val>
                                        </p:tav>
                                      </p:tavLst>
                                    </p:anim>
                                    <p:anim calcmode="lin" valueType="num">
                                      <p:cBhvr>
                                        <p:cTn id="14" dur="400" fill="hold"/>
                                        <p:tgtEl>
                                          <p:spTgt spid="4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2000"/>
                            </p:stCondLst>
                            <p:childTnLst>
                              <p:par>
                                <p:cTn id="18" presetID="4" presetClass="entr" presetSubtype="16" fill="hold" grpId="1"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ox(in)">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1"/>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596300" y="1363496"/>
            <a:ext cx="6318196" cy="1200329"/>
          </a:xfrm>
          <a:prstGeom prst="rect">
            <a:avLst/>
          </a:prstGeom>
          <a:noFill/>
        </p:spPr>
        <p:txBody>
          <a:bodyPr wrap="square" rtlCol="0">
            <a:spAutoFit/>
          </a:bodyPr>
          <a:lstStyle/>
          <a:p>
            <a:r>
              <a:rPr lang="tr-TR" sz="3600" b="1" dirty="0" smtClean="0">
                <a:solidFill>
                  <a:schemeClr val="accent1">
                    <a:lumMod val="75000"/>
                  </a:schemeClr>
                </a:solidFill>
              </a:rPr>
              <a:t>Farklı Zorluk Seviyelerinde Testler Çözün!</a:t>
            </a:r>
            <a:endParaRPr lang="id-ID" sz="3600" b="1" dirty="0">
              <a:solidFill>
                <a:schemeClr val="accent1">
                  <a:lumMod val="75000"/>
                </a:schemeClr>
              </a:solidFill>
            </a:endParaRPr>
          </a:p>
        </p:txBody>
      </p:sp>
      <p:sp>
        <p:nvSpPr>
          <p:cNvPr id="48" name="Rectangle 47"/>
          <p:cNvSpPr/>
          <p:nvPr/>
        </p:nvSpPr>
        <p:spPr>
          <a:xfrm>
            <a:off x="5727028" y="2661987"/>
            <a:ext cx="5775160" cy="1815882"/>
          </a:xfrm>
          <a:prstGeom prst="rect">
            <a:avLst/>
          </a:prstGeom>
        </p:spPr>
        <p:txBody>
          <a:bodyPr wrap="square">
            <a:spAutoFit/>
          </a:bodyPr>
          <a:lstStyle/>
          <a:p>
            <a:pPr algn="just"/>
            <a:r>
              <a:rPr lang="tr-TR" sz="2800" dirty="0" smtClean="0">
                <a:solidFill>
                  <a:schemeClr val="tx2"/>
                </a:solidFill>
              </a:rPr>
              <a:t>Sürekli olarak kolay veya zor kaynaklardan çözmeyin. Sınavda kolay da, zor da sorular olacağı için farklı seviyelerde sorular çözün. </a:t>
            </a:r>
            <a:endParaRPr lang="en-US" sz="2800" b="1" dirty="0">
              <a:solidFill>
                <a:schemeClr val="tx2"/>
              </a:solidFill>
              <a:latin typeface="Signika Negative" pitchFamily="2" charset="0"/>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259307" y="1840831"/>
            <a:ext cx="4708478" cy="3850105"/>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tr-TR" b="1" dirty="0">
                <a:solidFill>
                  <a:schemeClr val="bg1"/>
                </a:solidFill>
              </a:rPr>
              <a:t>Test Çözme Teknikleri</a:t>
            </a:r>
            <a:endParaRPr lang="id-ID"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186715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43"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
                                        <p:tgtEl>
                                          <p:spTgt spid="47"/>
                                        </p:tgtEl>
                                      </p:cBhvr>
                                    </p:animEffect>
                                    <p:anim calcmode="lin" valueType="num">
                                      <p:cBhvr>
                                        <p:cTn id="13" dur="400" fill="hold"/>
                                        <p:tgtEl>
                                          <p:spTgt spid="47"/>
                                        </p:tgtEl>
                                        <p:attrNameLst>
                                          <p:attrName>ppt_x</p:attrName>
                                        </p:attrNameLst>
                                      </p:cBhvr>
                                      <p:tavLst>
                                        <p:tav tm="0">
                                          <p:val>
                                            <p:strVal val="#ppt_x"/>
                                          </p:val>
                                        </p:tav>
                                        <p:tav tm="100000">
                                          <p:val>
                                            <p:strVal val="#ppt_x"/>
                                          </p:val>
                                        </p:tav>
                                      </p:tavLst>
                                    </p:anim>
                                    <p:anim calcmode="lin" valueType="num">
                                      <p:cBhvr>
                                        <p:cTn id="14" dur="400" fill="hold"/>
                                        <p:tgtEl>
                                          <p:spTgt spid="4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2000"/>
                            </p:stCondLst>
                            <p:childTnLst>
                              <p:par>
                                <p:cTn id="18" presetID="4" presetClass="entr" presetSubtype="16"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ox(in)">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3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727030" y="2053995"/>
            <a:ext cx="5919537" cy="523220"/>
          </a:xfrm>
          <a:prstGeom prst="rect">
            <a:avLst/>
          </a:prstGeom>
          <a:noFill/>
        </p:spPr>
        <p:txBody>
          <a:bodyPr wrap="square" rtlCol="0">
            <a:spAutoFit/>
          </a:bodyPr>
          <a:lstStyle/>
          <a:p>
            <a:r>
              <a:rPr lang="tr-TR" sz="2800" b="1" dirty="0" smtClean="0">
                <a:solidFill>
                  <a:schemeClr val="accent1">
                    <a:lumMod val="75000"/>
                  </a:schemeClr>
                </a:solidFill>
                <a:latin typeface="+mj-lt"/>
              </a:rPr>
              <a:t>Kaleminizi  Kullanın!</a:t>
            </a:r>
            <a:endParaRPr lang="id-ID" sz="2800" b="1" dirty="0">
              <a:solidFill>
                <a:schemeClr val="accent1">
                  <a:lumMod val="75000"/>
                </a:schemeClr>
              </a:solidFill>
              <a:latin typeface="+mj-lt"/>
            </a:endParaRPr>
          </a:p>
        </p:txBody>
      </p:sp>
      <p:sp>
        <p:nvSpPr>
          <p:cNvPr id="48" name="Rectangle 47"/>
          <p:cNvSpPr/>
          <p:nvPr/>
        </p:nvSpPr>
        <p:spPr>
          <a:xfrm>
            <a:off x="5654840" y="2553529"/>
            <a:ext cx="5775160" cy="1384995"/>
          </a:xfrm>
          <a:prstGeom prst="rect">
            <a:avLst/>
          </a:prstGeom>
        </p:spPr>
        <p:txBody>
          <a:bodyPr wrap="square">
            <a:spAutoFit/>
          </a:bodyPr>
          <a:lstStyle/>
          <a:p>
            <a:pPr algn="just"/>
            <a:r>
              <a:rPr lang="tr-TR" sz="2800" dirty="0" smtClean="0">
                <a:solidFill>
                  <a:schemeClr val="tx2"/>
                </a:solidFill>
              </a:rPr>
              <a:t>İşlem gerektiren sorularda kalemini kullanın. İşlemleri aklından yapman hata yapma olasılığını artırır.</a:t>
            </a:r>
            <a:endParaRPr lang="en-US" sz="2800" b="1" dirty="0">
              <a:solidFill>
                <a:schemeClr val="tx2"/>
              </a:solidFill>
              <a:latin typeface="Signika Negative" pitchFamily="2" charset="0"/>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505326" y="1840831"/>
            <a:ext cx="4632157" cy="3850105"/>
          </a:xfrm>
          <a:prstGeom prst="roundRect">
            <a:avLst/>
          </a:prstGeom>
          <a:blipFill>
            <a:blip r:embed="rId2" cstate="prin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tr-TR" b="1" dirty="0">
                <a:solidFill>
                  <a:schemeClr val="bg1"/>
                </a:solidFill>
              </a:rPr>
              <a:t>Test Çözme Teknikleri</a:t>
            </a:r>
            <a:endParaRPr lang="id-ID"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59549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3"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
                                        <p:tgtEl>
                                          <p:spTgt spid="47"/>
                                        </p:tgtEl>
                                      </p:cBhvr>
                                    </p:animEffect>
                                    <p:anim calcmode="lin" valueType="num">
                                      <p:cBhvr>
                                        <p:cTn id="13" dur="400" fill="hold"/>
                                        <p:tgtEl>
                                          <p:spTgt spid="47"/>
                                        </p:tgtEl>
                                        <p:attrNameLst>
                                          <p:attrName>ppt_x</p:attrName>
                                        </p:attrNameLst>
                                      </p:cBhvr>
                                      <p:tavLst>
                                        <p:tav tm="0">
                                          <p:val>
                                            <p:strVal val="#ppt_x"/>
                                          </p:val>
                                        </p:tav>
                                        <p:tav tm="100000">
                                          <p:val>
                                            <p:strVal val="#ppt_x"/>
                                          </p:val>
                                        </p:tav>
                                      </p:tavLst>
                                    </p:anim>
                                    <p:anim calcmode="lin" valueType="num">
                                      <p:cBhvr>
                                        <p:cTn id="14" dur="400" fill="hold"/>
                                        <p:tgtEl>
                                          <p:spTgt spid="4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2000"/>
                            </p:stCondLst>
                            <p:childTnLst>
                              <p:par>
                                <p:cTn id="18" presetID="4" presetClass="entr" presetSubtype="16" fill="hold" grpId="1"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ox(in)">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1"/>
      <p:bldP spid="3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634790" y="1644921"/>
            <a:ext cx="5301915" cy="523220"/>
          </a:xfrm>
          <a:prstGeom prst="rect">
            <a:avLst/>
          </a:prstGeom>
          <a:noFill/>
        </p:spPr>
        <p:txBody>
          <a:bodyPr wrap="square" rtlCol="0">
            <a:spAutoFit/>
          </a:bodyPr>
          <a:lstStyle/>
          <a:p>
            <a:r>
              <a:rPr lang="tr-TR" sz="2800" b="1" dirty="0" smtClean="0">
                <a:solidFill>
                  <a:schemeClr val="accent1">
                    <a:lumMod val="75000"/>
                  </a:schemeClr>
                </a:solidFill>
                <a:latin typeface="+mj-lt"/>
              </a:rPr>
              <a:t>Farklı Kaynaklardan Çözün!</a:t>
            </a:r>
            <a:endParaRPr lang="id-ID" sz="2800" b="1" dirty="0">
              <a:solidFill>
                <a:schemeClr val="accent1">
                  <a:lumMod val="75000"/>
                </a:schemeClr>
              </a:solidFill>
              <a:latin typeface="+mj-lt"/>
            </a:endParaRPr>
          </a:p>
        </p:txBody>
      </p:sp>
      <p:sp>
        <p:nvSpPr>
          <p:cNvPr id="48" name="Rectangle 47"/>
          <p:cNvSpPr/>
          <p:nvPr/>
        </p:nvSpPr>
        <p:spPr>
          <a:xfrm>
            <a:off x="5594682" y="2228675"/>
            <a:ext cx="6220328" cy="1815882"/>
          </a:xfrm>
          <a:prstGeom prst="rect">
            <a:avLst/>
          </a:prstGeom>
        </p:spPr>
        <p:txBody>
          <a:bodyPr wrap="square">
            <a:spAutoFit/>
          </a:bodyPr>
          <a:lstStyle/>
          <a:p>
            <a:pPr algn="just"/>
            <a:r>
              <a:rPr lang="tr-TR" sz="2800" dirty="0" smtClean="0">
                <a:solidFill>
                  <a:schemeClr val="tx2"/>
                </a:solidFill>
              </a:rPr>
              <a:t>Böylece farklı soru tiplerinden çözmüş olursunuz. Değişik soru tiplerinden soru çözmeniz faydanıza olacaktır.</a:t>
            </a:r>
          </a:p>
          <a:p>
            <a:pPr algn="just"/>
            <a:endParaRPr lang="tr-TR" sz="2800" dirty="0" smtClean="0">
              <a:solidFill>
                <a:schemeClr val="tx2"/>
              </a:solidFill>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385010" y="1780675"/>
            <a:ext cx="5053263" cy="3934326"/>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tr-TR" b="1" dirty="0">
                <a:solidFill>
                  <a:schemeClr val="bg1"/>
                </a:solidFill>
              </a:rPr>
              <a:t>Test Çözme Teknikleri</a:t>
            </a:r>
            <a:endParaRPr lang="id-ID"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40731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3"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
                                        <p:tgtEl>
                                          <p:spTgt spid="47"/>
                                        </p:tgtEl>
                                      </p:cBhvr>
                                    </p:animEffect>
                                    <p:anim calcmode="lin" valueType="num">
                                      <p:cBhvr>
                                        <p:cTn id="13" dur="400" fill="hold"/>
                                        <p:tgtEl>
                                          <p:spTgt spid="47"/>
                                        </p:tgtEl>
                                        <p:attrNameLst>
                                          <p:attrName>ppt_x</p:attrName>
                                        </p:attrNameLst>
                                      </p:cBhvr>
                                      <p:tavLst>
                                        <p:tav tm="0">
                                          <p:val>
                                            <p:strVal val="#ppt_x"/>
                                          </p:val>
                                        </p:tav>
                                        <p:tav tm="100000">
                                          <p:val>
                                            <p:strVal val="#ppt_x"/>
                                          </p:val>
                                        </p:tav>
                                      </p:tavLst>
                                    </p:anim>
                                    <p:anim calcmode="lin" valueType="num">
                                      <p:cBhvr>
                                        <p:cTn id="14" dur="400" fill="hold"/>
                                        <p:tgtEl>
                                          <p:spTgt spid="4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2000"/>
                            </p:stCondLst>
                            <p:childTnLst>
                              <p:par>
                                <p:cTn id="18" presetID="4" presetClass="entr" presetSubtype="16"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ox(in)">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3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6272463" y="1917518"/>
            <a:ext cx="5919537" cy="646331"/>
          </a:xfrm>
          <a:prstGeom prst="rect">
            <a:avLst/>
          </a:prstGeom>
          <a:noFill/>
        </p:spPr>
        <p:txBody>
          <a:bodyPr wrap="square" rtlCol="0">
            <a:spAutoFit/>
          </a:bodyPr>
          <a:lstStyle/>
          <a:p>
            <a:r>
              <a:rPr lang="tr-TR" sz="3600" b="1" dirty="0" smtClean="0">
                <a:solidFill>
                  <a:schemeClr val="accent1">
                    <a:lumMod val="75000"/>
                  </a:schemeClr>
                </a:solidFill>
              </a:rPr>
              <a:t>Önce Soruyu Okuyun!</a:t>
            </a:r>
            <a:endParaRPr lang="id-ID" sz="3600" b="1" dirty="0">
              <a:solidFill>
                <a:schemeClr val="accent1">
                  <a:lumMod val="75000"/>
                </a:schemeClr>
              </a:solidFill>
            </a:endParaRPr>
          </a:p>
        </p:txBody>
      </p:sp>
      <p:sp>
        <p:nvSpPr>
          <p:cNvPr id="48" name="Rectangle 47"/>
          <p:cNvSpPr/>
          <p:nvPr/>
        </p:nvSpPr>
        <p:spPr>
          <a:xfrm>
            <a:off x="6200750" y="2700326"/>
            <a:ext cx="5775160" cy="1384995"/>
          </a:xfrm>
          <a:prstGeom prst="rect">
            <a:avLst/>
          </a:prstGeom>
        </p:spPr>
        <p:txBody>
          <a:bodyPr wrap="square">
            <a:spAutoFit/>
          </a:bodyPr>
          <a:lstStyle/>
          <a:p>
            <a:pPr algn="just"/>
            <a:r>
              <a:rPr lang="tr-TR" sz="2800" dirty="0" smtClean="0">
                <a:solidFill>
                  <a:schemeClr val="tx2"/>
                </a:solidFill>
              </a:rPr>
              <a:t>Paragraf ve açıklaması olan sorularda önce soruyu daha sonra paragraf ve açıklama metnini okuyun.</a:t>
            </a:r>
            <a:endParaRPr lang="en-US" sz="2800" b="1" dirty="0">
              <a:solidFill>
                <a:schemeClr val="tx2"/>
              </a:solidFill>
              <a:latin typeface="Signika Negative" pitchFamily="2" charset="0"/>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393712" y="1514901"/>
            <a:ext cx="5433882" cy="4844956"/>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tr-TR" b="1" dirty="0">
                <a:solidFill>
                  <a:schemeClr val="bg1"/>
                </a:solidFill>
              </a:rPr>
              <a:t>Test Çözme Teknikleri</a:t>
            </a:r>
            <a:endParaRPr lang="id-ID"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839141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43"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
                                        <p:tgtEl>
                                          <p:spTgt spid="47"/>
                                        </p:tgtEl>
                                      </p:cBhvr>
                                    </p:animEffect>
                                    <p:anim calcmode="lin" valueType="num">
                                      <p:cBhvr>
                                        <p:cTn id="13" dur="400" fill="hold"/>
                                        <p:tgtEl>
                                          <p:spTgt spid="47"/>
                                        </p:tgtEl>
                                        <p:attrNameLst>
                                          <p:attrName>ppt_x</p:attrName>
                                        </p:attrNameLst>
                                      </p:cBhvr>
                                      <p:tavLst>
                                        <p:tav tm="0">
                                          <p:val>
                                            <p:strVal val="#ppt_x"/>
                                          </p:val>
                                        </p:tav>
                                        <p:tav tm="100000">
                                          <p:val>
                                            <p:strVal val="#ppt_x"/>
                                          </p:val>
                                        </p:tav>
                                      </p:tavLst>
                                    </p:anim>
                                    <p:anim calcmode="lin" valueType="num">
                                      <p:cBhvr>
                                        <p:cTn id="14" dur="400" fill="hold"/>
                                        <p:tgtEl>
                                          <p:spTgt spid="4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2000"/>
                            </p:stCondLst>
                            <p:childTnLst>
                              <p:par>
                                <p:cTn id="18" presetID="4" presetClass="entr" presetSubtype="16"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ox(in)">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3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aşlık 4"/>
          <p:cNvSpPr>
            <a:spLocks noGrp="1"/>
          </p:cNvSpPr>
          <p:nvPr>
            <p:ph type="subTitle" idx="1"/>
          </p:nvPr>
        </p:nvSpPr>
        <p:spPr>
          <a:xfrm>
            <a:off x="581891" y="318655"/>
            <a:ext cx="10529455" cy="5417126"/>
          </a:xfrm>
        </p:spPr>
        <p:txBody>
          <a:bodyPr>
            <a:normAutofit lnSpcReduction="10000"/>
          </a:bodyPr>
          <a:lstStyle/>
          <a:p>
            <a:r>
              <a:rPr lang="tr-TR" dirty="0"/>
              <a:t>İnsanoğlu aslında ne para ne sevgi ne kariyer ne şöhret ne de çevre ile sonsuza dek mutlu olabilecek bir yapıya sahiptir. Dış kaynaklardan gelebilecek bu mutluluklar sadece belirli bir zaman için insanı mutlu kılıyor. Kişi bu kaynakları elde ettiği zaman belirli bir dönem için kendini iyi hissediyor, ancak "alışma" dönemine girdiği andan itibaren bu iyilik hali hızla tükeniyor. Mutlu olma sanatının özü bu değildir. Gerçek mutluluk, kişinin her türlü olaya ve duruma karşı kendini pozitif tutarak mutlu hissedebilmesi halidir. Bu davranış şeklini edinen insan, zor günlerde güçlü, mutlu günlerde zevk alan biri olur ve mutluluğu kalıcı kılar. Demek ki ----,</a:t>
            </a:r>
            <a:br>
              <a:rPr lang="tr-TR" dirty="0"/>
            </a:br>
            <a:r>
              <a:rPr lang="tr-TR" b="1" dirty="0"/>
              <a:t>Bu parçada boş bırakılan yere, düşüncenin akışına göre, aşağıdakilerden hangisi getirilmelidir</a:t>
            </a:r>
            <a:r>
              <a:rPr lang="tr-TR" b="1" dirty="0" smtClean="0"/>
              <a:t>?</a:t>
            </a:r>
            <a:endParaRPr lang="tr-TR" b="1" dirty="0"/>
          </a:p>
          <a:p>
            <a:pPr algn="l"/>
            <a:r>
              <a:rPr lang="tr-TR" dirty="0" smtClean="0"/>
              <a:t>A-)çoğumuz </a:t>
            </a:r>
            <a:r>
              <a:rPr lang="tr-TR" dirty="0"/>
              <a:t>artık ne mutluluğumuzun farkındayız, ne de mutsuz </a:t>
            </a:r>
            <a:r>
              <a:rPr lang="tr-TR" dirty="0" smtClean="0"/>
              <a:t>olduğumuzun</a:t>
            </a:r>
          </a:p>
          <a:p>
            <a:pPr algn="l"/>
            <a:r>
              <a:rPr lang="tr-TR" dirty="0" smtClean="0"/>
              <a:t>B-)gerçek </a:t>
            </a:r>
            <a:r>
              <a:rPr lang="tr-TR" dirty="0"/>
              <a:t>mutluluk insanın sadece kendi kendine başardığı bir duygu-durum halidir</a:t>
            </a:r>
            <a:r>
              <a:rPr lang="tr-TR" dirty="0" smtClean="0"/>
              <a:t>.</a:t>
            </a:r>
          </a:p>
          <a:p>
            <a:pPr algn="l"/>
            <a:r>
              <a:rPr lang="tr-TR" dirty="0" smtClean="0"/>
              <a:t>C-)karşılık </a:t>
            </a:r>
            <a:r>
              <a:rPr lang="tr-TR" dirty="0"/>
              <a:t>beklemeden birilerine iyilik yapmak, insana huzurla birlikte mutluluk getirir</a:t>
            </a:r>
            <a:r>
              <a:rPr lang="tr-TR" dirty="0" smtClean="0"/>
              <a:t>.</a:t>
            </a:r>
          </a:p>
          <a:p>
            <a:pPr algn="l"/>
            <a:r>
              <a:rPr lang="tr-TR" dirty="0" smtClean="0"/>
              <a:t>D-)gerçek </a:t>
            </a:r>
            <a:r>
              <a:rPr lang="tr-TR" dirty="0"/>
              <a:t>mutluluğun anlamını bilmeyen bir insan, başkalarını da mutlu edemez.</a:t>
            </a:r>
          </a:p>
        </p:txBody>
      </p:sp>
      <p:pic>
        <p:nvPicPr>
          <p:cNvPr id="9218" name="Picture 2" descr="Dikkat Reklam ve Tabela | Konya&amp;#39;da Dijital Ofisiniz"/>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5542" y="5735781"/>
            <a:ext cx="2717842" cy="1032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038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727028" y="1727604"/>
            <a:ext cx="6318196" cy="646331"/>
          </a:xfrm>
          <a:prstGeom prst="rect">
            <a:avLst/>
          </a:prstGeom>
          <a:noFill/>
        </p:spPr>
        <p:txBody>
          <a:bodyPr wrap="square" rtlCol="0">
            <a:spAutoFit/>
          </a:bodyPr>
          <a:lstStyle/>
          <a:p>
            <a:r>
              <a:rPr lang="tr-TR" sz="3600" b="1" dirty="0" smtClean="0">
                <a:solidFill>
                  <a:schemeClr val="accent1">
                    <a:lumMod val="75000"/>
                  </a:schemeClr>
                </a:solidFill>
              </a:rPr>
              <a:t>Kolaydan Zora Gidin!</a:t>
            </a:r>
            <a:endParaRPr lang="id-ID" sz="3600" b="1" dirty="0">
              <a:solidFill>
                <a:schemeClr val="accent1">
                  <a:lumMod val="75000"/>
                </a:schemeClr>
              </a:solidFill>
            </a:endParaRPr>
          </a:p>
        </p:txBody>
      </p:sp>
      <p:sp>
        <p:nvSpPr>
          <p:cNvPr id="48" name="Rectangle 47"/>
          <p:cNvSpPr/>
          <p:nvPr/>
        </p:nvSpPr>
        <p:spPr>
          <a:xfrm>
            <a:off x="5727028" y="2661987"/>
            <a:ext cx="5775160" cy="1815882"/>
          </a:xfrm>
          <a:prstGeom prst="rect">
            <a:avLst/>
          </a:prstGeom>
        </p:spPr>
        <p:txBody>
          <a:bodyPr wrap="square">
            <a:spAutoFit/>
          </a:bodyPr>
          <a:lstStyle/>
          <a:p>
            <a:pPr algn="just"/>
            <a:r>
              <a:rPr lang="tr-TR" sz="2800" dirty="0" smtClean="0">
                <a:solidFill>
                  <a:schemeClr val="tx2"/>
                </a:solidFill>
              </a:rPr>
              <a:t>Yeni öğrendiğiniz konularla ilgili önce kolay sorulardan test çözmeye başlayın. Öğrendikçe zor testlere geçin.</a:t>
            </a:r>
            <a:endParaRPr lang="en-US" sz="2800" b="1" dirty="0">
              <a:solidFill>
                <a:schemeClr val="tx2"/>
              </a:solidFill>
              <a:latin typeface="Signika Negative" pitchFamily="2" charset="0"/>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2" name="Title 1"/>
          <p:cNvSpPr>
            <a:spLocks noGrp="1"/>
          </p:cNvSpPr>
          <p:nvPr>
            <p:ph type="title"/>
          </p:nvPr>
        </p:nvSpPr>
        <p:spPr>
          <a:xfrm>
            <a:off x="892620" y="181996"/>
            <a:ext cx="10515600" cy="943431"/>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tr-TR" b="1" dirty="0">
                <a:solidFill>
                  <a:schemeClr val="bg1"/>
                </a:solidFill>
              </a:rPr>
              <a:t>Test Çözme Teknikleri</a:t>
            </a:r>
            <a:endParaRPr lang="id-ID"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3" name="Dikdörtgen 2"/>
          <p:cNvSpPr/>
          <p:nvPr/>
        </p:nvSpPr>
        <p:spPr>
          <a:xfrm>
            <a:off x="775530" y="1514901"/>
            <a:ext cx="4684292" cy="438093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tr-TR" sz="6000" b="1" dirty="0" smtClean="0"/>
              <a:t>Yeni Konu: </a:t>
            </a:r>
            <a:r>
              <a:rPr lang="tr-TR" sz="6000" b="1" dirty="0" smtClean="0">
                <a:solidFill>
                  <a:schemeClr val="tx1"/>
                </a:solidFill>
              </a:rPr>
              <a:t>Test Çözme Teknikleri</a:t>
            </a:r>
            <a:endParaRPr lang="tr-TR" sz="6000" b="1" dirty="0">
              <a:solidFill>
                <a:schemeClr val="tx1"/>
              </a:solidFill>
            </a:endParaRPr>
          </a:p>
        </p:txBody>
      </p:sp>
    </p:spTree>
    <p:extLst>
      <p:ext uri="{BB962C8B-B14F-4D97-AF65-F5344CB8AC3E}">
        <p14:creationId xmlns:p14="http://schemas.microsoft.com/office/powerpoint/2010/main" val="309968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43"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
                                        <p:tgtEl>
                                          <p:spTgt spid="47"/>
                                        </p:tgtEl>
                                      </p:cBhvr>
                                    </p:animEffect>
                                    <p:anim calcmode="lin" valueType="num">
                                      <p:cBhvr>
                                        <p:cTn id="12" dur="400" fill="hold"/>
                                        <p:tgtEl>
                                          <p:spTgt spid="47"/>
                                        </p:tgtEl>
                                        <p:attrNameLst>
                                          <p:attrName>ppt_x</p:attrName>
                                        </p:attrNameLst>
                                      </p:cBhvr>
                                      <p:tavLst>
                                        <p:tav tm="0">
                                          <p:val>
                                            <p:strVal val="#ppt_x"/>
                                          </p:val>
                                        </p:tav>
                                        <p:tav tm="100000">
                                          <p:val>
                                            <p:strVal val="#ppt_x"/>
                                          </p:val>
                                        </p:tav>
                                      </p:tavLst>
                                    </p:anim>
                                    <p:anim calcmode="lin" valueType="num">
                                      <p:cBhvr>
                                        <p:cTn id="13" dur="400" fill="hold"/>
                                        <p:tgtEl>
                                          <p:spTgt spid="47"/>
                                        </p:tgtEl>
                                        <p:attrNameLst>
                                          <p:attrName>ppt_y</p:attrName>
                                        </p:attrNameLst>
                                      </p:cBhvr>
                                      <p:tavLst>
                                        <p:tav tm="0">
                                          <p:val>
                                            <p:strVal val="#ppt_y+0.31"/>
                                          </p:val>
                                        </p:tav>
                                        <p:tav tm="100000">
                                          <p:val>
                                            <p:strVal val="#ppt_y+0.31"/>
                                          </p:val>
                                        </p:tav>
                                      </p:tavLst>
                                    </p:anim>
                                    <p:anim calcmode="lin" valueType="num">
                                      <p:cBhvr>
                                        <p:cTn id="14"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5"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box(in)">
                                      <p:cBhvr>
                                        <p:cTn id="1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872692"/>
          </a:xfrm>
        </p:spPr>
        <p:txBody>
          <a:bodyPr>
            <a:normAutofit fontScale="90000"/>
          </a:bodyPr>
          <a:lstStyle/>
          <a:p>
            <a:pPr algn="ctr"/>
            <a:r>
              <a:rPr lang="tr-TR" dirty="0" smtClean="0">
                <a:solidFill>
                  <a:schemeClr val="accent2"/>
                </a:solidFill>
              </a:rPr>
              <a:t>ÖRNEK</a:t>
            </a:r>
            <a:r>
              <a:rPr lang="tr-TR" dirty="0" smtClean="0"/>
              <a:t>:</a:t>
            </a:r>
            <a:endParaRPr lang="tr-TR" dirty="0"/>
          </a:p>
        </p:txBody>
      </p:sp>
      <p:sp>
        <p:nvSpPr>
          <p:cNvPr id="6" name="Alt Başlık 5"/>
          <p:cNvSpPr>
            <a:spLocks noGrp="1"/>
          </p:cNvSpPr>
          <p:nvPr>
            <p:ph type="subTitle" idx="1"/>
          </p:nvPr>
        </p:nvSpPr>
        <p:spPr>
          <a:xfrm>
            <a:off x="1260764" y="2382838"/>
            <a:ext cx="9144000" cy="3311380"/>
          </a:xfrm>
        </p:spPr>
        <p:txBody>
          <a:bodyPr>
            <a:noAutofit/>
          </a:bodyPr>
          <a:lstStyle/>
          <a:p>
            <a:pPr algn="l"/>
            <a:r>
              <a:rPr lang="tr-TR" sz="3000" b="1" i="1" dirty="0" smtClean="0">
                <a:solidFill>
                  <a:schemeClr val="accent3"/>
                </a:solidFill>
              </a:rPr>
              <a:t>SORU: </a:t>
            </a:r>
            <a:r>
              <a:rPr lang="tr-TR" sz="3000" dirty="0" smtClean="0"/>
              <a:t>Zorbalık nedir?</a:t>
            </a:r>
          </a:p>
          <a:p>
            <a:pPr algn="l"/>
            <a:endParaRPr lang="tr-TR" sz="3000" dirty="0" smtClean="0"/>
          </a:p>
          <a:p>
            <a:pPr algn="l"/>
            <a:r>
              <a:rPr lang="tr-TR" sz="3000" b="1" i="1" dirty="0" smtClean="0">
                <a:solidFill>
                  <a:schemeClr val="accent3"/>
                </a:solidFill>
              </a:rPr>
              <a:t>SORU: </a:t>
            </a:r>
            <a:r>
              <a:rPr lang="tr-TR" sz="3000" dirty="0" smtClean="0"/>
              <a:t>Dünya’nın uydusu nedir?</a:t>
            </a:r>
          </a:p>
          <a:p>
            <a:pPr algn="l"/>
            <a:endParaRPr lang="tr-TR" sz="3000" dirty="0" smtClean="0"/>
          </a:p>
          <a:p>
            <a:pPr algn="l"/>
            <a:r>
              <a:rPr lang="tr-TR" sz="3000" b="1" i="1" dirty="0" smtClean="0">
                <a:solidFill>
                  <a:schemeClr val="accent3"/>
                </a:solidFill>
              </a:rPr>
              <a:t>SORU: </a:t>
            </a:r>
            <a:r>
              <a:rPr lang="tr-TR" sz="3000" dirty="0" smtClean="0"/>
              <a:t>Kara sözcüğünün eş anlamlısı nedir?</a:t>
            </a:r>
          </a:p>
          <a:p>
            <a:endParaRPr lang="tr-TR" sz="3000" dirty="0"/>
          </a:p>
        </p:txBody>
      </p:sp>
      <p:pic>
        <p:nvPicPr>
          <p:cNvPr id="8194" name="Picture 2" descr="TurkCADCAM.net &amp;gt; Yeni ürün tasarım, geliştirme, CAD/CAM/CAE, CNC, kalıp ve  imalat teknolojil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1789" y="2382838"/>
            <a:ext cx="1885950" cy="198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15581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a:off x="5727030" y="2053995"/>
            <a:ext cx="5919537" cy="523220"/>
          </a:xfrm>
          <a:prstGeom prst="rect">
            <a:avLst/>
          </a:prstGeom>
          <a:noFill/>
        </p:spPr>
        <p:txBody>
          <a:bodyPr wrap="square" rtlCol="0">
            <a:spAutoFit/>
          </a:bodyPr>
          <a:lstStyle/>
          <a:p>
            <a:r>
              <a:rPr lang="tr-TR" sz="2800" b="1" dirty="0" smtClean="0">
                <a:solidFill>
                  <a:schemeClr val="accent1">
                    <a:lumMod val="75000"/>
                  </a:schemeClr>
                </a:solidFill>
                <a:latin typeface="+mj-lt"/>
              </a:rPr>
              <a:t>Tüm seçenekleri oku.</a:t>
            </a:r>
            <a:endParaRPr lang="id-ID" sz="2800" b="1" dirty="0">
              <a:solidFill>
                <a:schemeClr val="accent1">
                  <a:lumMod val="75000"/>
                </a:schemeClr>
              </a:solidFill>
              <a:latin typeface="+mj-lt"/>
            </a:endParaRPr>
          </a:p>
        </p:txBody>
      </p:sp>
      <p:sp>
        <p:nvSpPr>
          <p:cNvPr id="48" name="Rectangle 47"/>
          <p:cNvSpPr/>
          <p:nvPr/>
        </p:nvSpPr>
        <p:spPr>
          <a:xfrm>
            <a:off x="5654840" y="2553529"/>
            <a:ext cx="5775160" cy="1384995"/>
          </a:xfrm>
          <a:prstGeom prst="rect">
            <a:avLst/>
          </a:prstGeom>
        </p:spPr>
        <p:txBody>
          <a:bodyPr wrap="square">
            <a:spAutoFit/>
          </a:bodyPr>
          <a:lstStyle/>
          <a:p>
            <a:pPr algn="just"/>
            <a:r>
              <a:rPr lang="tr-TR" sz="2800" dirty="0" smtClean="0">
                <a:solidFill>
                  <a:schemeClr val="tx2"/>
                </a:solidFill>
              </a:rPr>
              <a:t>Tüm seçenekleri okumadan soruyu cevaplama. Bazı sorular En doğru seçeneği bulmanızı ister.</a:t>
            </a:r>
            <a:endParaRPr lang="en-US" sz="2800" b="1" dirty="0">
              <a:solidFill>
                <a:schemeClr val="tx2"/>
              </a:solidFill>
              <a:latin typeface="Signika Negative" pitchFamily="2" charset="0"/>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505326" y="1840832"/>
            <a:ext cx="4632157" cy="3513222"/>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tr-TR" b="1" dirty="0">
                <a:solidFill>
                  <a:schemeClr val="bg1"/>
                </a:solidFill>
              </a:rPr>
              <a:t>Test Çözme Teknikleri</a:t>
            </a:r>
            <a:endParaRPr lang="id-ID"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730828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3"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
                                        <p:tgtEl>
                                          <p:spTgt spid="47"/>
                                        </p:tgtEl>
                                      </p:cBhvr>
                                    </p:animEffect>
                                    <p:anim calcmode="lin" valueType="num">
                                      <p:cBhvr>
                                        <p:cTn id="13" dur="400" fill="hold"/>
                                        <p:tgtEl>
                                          <p:spTgt spid="47"/>
                                        </p:tgtEl>
                                        <p:attrNameLst>
                                          <p:attrName>ppt_x</p:attrName>
                                        </p:attrNameLst>
                                      </p:cBhvr>
                                      <p:tavLst>
                                        <p:tav tm="0">
                                          <p:val>
                                            <p:strVal val="#ppt_x"/>
                                          </p:val>
                                        </p:tav>
                                        <p:tav tm="100000">
                                          <p:val>
                                            <p:strVal val="#ppt_x"/>
                                          </p:val>
                                        </p:tav>
                                      </p:tavLst>
                                    </p:anim>
                                    <p:anim calcmode="lin" valueType="num">
                                      <p:cBhvr>
                                        <p:cTn id="14" dur="400" fill="hold"/>
                                        <p:tgtEl>
                                          <p:spTgt spid="4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2000"/>
                            </p:stCondLst>
                            <p:childTnLst>
                              <p:par>
                                <p:cTn id="18" presetID="4" presetClass="entr" presetSubtype="16"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ox(in)">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3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6128561" y="1534291"/>
            <a:ext cx="5919537" cy="646331"/>
          </a:xfrm>
          <a:prstGeom prst="rect">
            <a:avLst/>
          </a:prstGeom>
          <a:noFill/>
        </p:spPr>
        <p:txBody>
          <a:bodyPr wrap="square" rtlCol="0">
            <a:spAutoFit/>
          </a:bodyPr>
          <a:lstStyle/>
          <a:p>
            <a:r>
              <a:rPr lang="tr-TR" sz="3600" b="1" dirty="0" smtClean="0">
                <a:solidFill>
                  <a:schemeClr val="accent1">
                    <a:lumMod val="75000"/>
                  </a:schemeClr>
                </a:solidFill>
              </a:rPr>
              <a:t>Çok Hızlı Okumayın!</a:t>
            </a:r>
            <a:endParaRPr lang="id-ID" sz="3600" b="1" dirty="0">
              <a:solidFill>
                <a:schemeClr val="accent1">
                  <a:lumMod val="75000"/>
                </a:schemeClr>
              </a:solidFill>
            </a:endParaRPr>
          </a:p>
        </p:txBody>
      </p:sp>
      <p:sp>
        <p:nvSpPr>
          <p:cNvPr id="48" name="Rectangle 47"/>
          <p:cNvSpPr/>
          <p:nvPr/>
        </p:nvSpPr>
        <p:spPr>
          <a:xfrm>
            <a:off x="6200749" y="2160142"/>
            <a:ext cx="5775160" cy="3724096"/>
          </a:xfrm>
          <a:prstGeom prst="rect">
            <a:avLst/>
          </a:prstGeom>
        </p:spPr>
        <p:txBody>
          <a:bodyPr wrap="square">
            <a:spAutoFit/>
          </a:bodyPr>
          <a:lstStyle/>
          <a:p>
            <a:pPr algn="just"/>
            <a:r>
              <a:rPr lang="tr-TR" sz="2800" dirty="0" smtClean="0">
                <a:solidFill>
                  <a:schemeClr val="tx2"/>
                </a:solidFill>
              </a:rPr>
              <a:t>Zamanı yetiştirememe kaygısı ile soruları çok hızlı okumayın. Çok hızlı okumanız soruyu yanlış çözmenize ve tekrar okumak zorunda kalmanıza neden olabilir. Alışkın olduğunuz okuma hızınız neyse aynı şekilde okuyun. </a:t>
            </a:r>
          </a:p>
          <a:p>
            <a:pPr algn="just"/>
            <a:r>
              <a:rPr lang="tr-TR" sz="2000" dirty="0" smtClean="0">
                <a:solidFill>
                  <a:schemeClr val="accent1">
                    <a:lumMod val="75000"/>
                  </a:schemeClr>
                </a:solidFill>
              </a:rPr>
              <a:t>Okuma hızınız yavaşsa hızlı okuma teknikleri ile okumanızı hızlandırın.</a:t>
            </a:r>
            <a:endParaRPr lang="en-US" sz="2000" b="1" dirty="0">
              <a:solidFill>
                <a:schemeClr val="accent1">
                  <a:lumMod val="75000"/>
                </a:schemeClr>
              </a:solidFill>
              <a:latin typeface="Signika Negative" pitchFamily="2" charset="0"/>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393712" y="1857457"/>
            <a:ext cx="5433882" cy="3507475"/>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tr-TR" b="1" dirty="0">
                <a:solidFill>
                  <a:schemeClr val="bg1"/>
                </a:solidFill>
              </a:rPr>
              <a:t>Test Çözme Teknikleri</a:t>
            </a:r>
            <a:endParaRPr lang="id-ID"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607371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43"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
                                        <p:tgtEl>
                                          <p:spTgt spid="47"/>
                                        </p:tgtEl>
                                      </p:cBhvr>
                                    </p:animEffect>
                                    <p:anim calcmode="lin" valueType="num">
                                      <p:cBhvr>
                                        <p:cTn id="13" dur="400" fill="hold"/>
                                        <p:tgtEl>
                                          <p:spTgt spid="47"/>
                                        </p:tgtEl>
                                        <p:attrNameLst>
                                          <p:attrName>ppt_x</p:attrName>
                                        </p:attrNameLst>
                                      </p:cBhvr>
                                      <p:tavLst>
                                        <p:tav tm="0">
                                          <p:val>
                                            <p:strVal val="#ppt_x"/>
                                          </p:val>
                                        </p:tav>
                                        <p:tav tm="100000">
                                          <p:val>
                                            <p:strVal val="#ppt_x"/>
                                          </p:val>
                                        </p:tav>
                                      </p:tavLst>
                                    </p:anim>
                                    <p:anim calcmode="lin" valueType="num">
                                      <p:cBhvr>
                                        <p:cTn id="14" dur="400" fill="hold"/>
                                        <p:tgtEl>
                                          <p:spTgt spid="4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2000"/>
                            </p:stCondLst>
                            <p:childTnLst>
                              <p:par>
                                <p:cTn id="18" presetID="4" presetClass="entr" presetSubtype="16"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ox(in)">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3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727030" y="2053995"/>
            <a:ext cx="5919537" cy="523220"/>
          </a:xfrm>
          <a:prstGeom prst="rect">
            <a:avLst/>
          </a:prstGeom>
          <a:noFill/>
        </p:spPr>
        <p:txBody>
          <a:bodyPr wrap="square" rtlCol="0">
            <a:spAutoFit/>
          </a:bodyPr>
          <a:lstStyle/>
          <a:p>
            <a:r>
              <a:rPr lang="tr-TR" sz="2800" b="1" dirty="0" smtClean="0">
                <a:solidFill>
                  <a:schemeClr val="accent1">
                    <a:lumMod val="75000"/>
                  </a:schemeClr>
                </a:solidFill>
                <a:latin typeface="+mj-lt"/>
              </a:rPr>
              <a:t>Mola Ver.</a:t>
            </a:r>
            <a:endParaRPr lang="id-ID" sz="2800" b="1" dirty="0">
              <a:solidFill>
                <a:schemeClr val="accent1">
                  <a:lumMod val="75000"/>
                </a:schemeClr>
              </a:solidFill>
              <a:latin typeface="+mj-lt"/>
            </a:endParaRPr>
          </a:p>
        </p:txBody>
      </p:sp>
      <p:sp>
        <p:nvSpPr>
          <p:cNvPr id="48" name="Rectangle 47"/>
          <p:cNvSpPr/>
          <p:nvPr/>
        </p:nvSpPr>
        <p:spPr>
          <a:xfrm>
            <a:off x="5654840" y="2553529"/>
            <a:ext cx="5775160" cy="2246769"/>
          </a:xfrm>
          <a:prstGeom prst="rect">
            <a:avLst/>
          </a:prstGeom>
        </p:spPr>
        <p:txBody>
          <a:bodyPr wrap="square">
            <a:spAutoFit/>
          </a:bodyPr>
          <a:lstStyle/>
          <a:p>
            <a:pPr algn="just"/>
            <a:r>
              <a:rPr lang="tr-TR" sz="2800" dirty="0" smtClean="0">
                <a:solidFill>
                  <a:schemeClr val="tx2"/>
                </a:solidFill>
              </a:rPr>
              <a:t>Mola vermeden çok uzun süre çalışman verimliliğini düşürecektir.  En 45-50 dk. çalıştıktan sonra 10-15 dk. Mola vermelisin. Beyninin de dinlenmeye ihtiyacı olduğunu unutma.</a:t>
            </a:r>
            <a:endParaRPr lang="en-US" sz="2800" b="1" dirty="0">
              <a:solidFill>
                <a:schemeClr val="tx2"/>
              </a:solidFill>
              <a:latin typeface="Signika Negative" pitchFamily="2" charset="0"/>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505326" y="1840832"/>
            <a:ext cx="4632157" cy="3513222"/>
          </a:xfrm>
          <a:prstGeom prst="roundRect">
            <a:avLst/>
          </a:prstGeom>
          <a:blipFill>
            <a:blip r:embed="rId2" cstate="prin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tr-TR" b="1" dirty="0" smtClean="0">
                <a:solidFill>
                  <a:schemeClr val="bg1"/>
                </a:solidFill>
              </a:rPr>
              <a:t>Test Çözme Teknikleri</a:t>
            </a:r>
            <a:endParaRPr lang="id-ID"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59549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3"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
                                        <p:tgtEl>
                                          <p:spTgt spid="47"/>
                                        </p:tgtEl>
                                      </p:cBhvr>
                                    </p:animEffect>
                                    <p:anim calcmode="lin" valueType="num">
                                      <p:cBhvr>
                                        <p:cTn id="13" dur="400" fill="hold"/>
                                        <p:tgtEl>
                                          <p:spTgt spid="47"/>
                                        </p:tgtEl>
                                        <p:attrNameLst>
                                          <p:attrName>ppt_x</p:attrName>
                                        </p:attrNameLst>
                                      </p:cBhvr>
                                      <p:tavLst>
                                        <p:tav tm="0">
                                          <p:val>
                                            <p:strVal val="#ppt_x"/>
                                          </p:val>
                                        </p:tav>
                                        <p:tav tm="100000">
                                          <p:val>
                                            <p:strVal val="#ppt_x"/>
                                          </p:val>
                                        </p:tav>
                                      </p:tavLst>
                                    </p:anim>
                                    <p:anim calcmode="lin" valueType="num">
                                      <p:cBhvr>
                                        <p:cTn id="14" dur="400" fill="hold"/>
                                        <p:tgtEl>
                                          <p:spTgt spid="4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2000"/>
                            </p:stCondLst>
                            <p:childTnLst>
                              <p:par>
                                <p:cTn id="18" presetID="4" presetClass="entr" presetSubtype="16" fill="hold" grpId="1"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ox(in)">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1"/>
      <p:bldP spid="3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6128561" y="1534291"/>
            <a:ext cx="5919537" cy="646331"/>
          </a:xfrm>
          <a:prstGeom prst="rect">
            <a:avLst/>
          </a:prstGeom>
          <a:noFill/>
        </p:spPr>
        <p:txBody>
          <a:bodyPr wrap="square" rtlCol="0">
            <a:spAutoFit/>
          </a:bodyPr>
          <a:lstStyle/>
          <a:p>
            <a:r>
              <a:rPr lang="tr-TR" sz="3600" b="1" dirty="0" smtClean="0">
                <a:solidFill>
                  <a:schemeClr val="accent1">
                    <a:lumMod val="75000"/>
                  </a:schemeClr>
                </a:solidFill>
              </a:rPr>
              <a:t>Kendinize Aşırı Güvenmeyin!</a:t>
            </a:r>
            <a:endParaRPr lang="id-ID" sz="3600" b="1" dirty="0">
              <a:solidFill>
                <a:schemeClr val="accent1">
                  <a:lumMod val="75000"/>
                </a:schemeClr>
              </a:solidFill>
            </a:endParaRPr>
          </a:p>
        </p:txBody>
      </p:sp>
      <p:sp>
        <p:nvSpPr>
          <p:cNvPr id="48" name="Rectangle 47"/>
          <p:cNvSpPr/>
          <p:nvPr/>
        </p:nvSpPr>
        <p:spPr>
          <a:xfrm>
            <a:off x="6200749" y="2160142"/>
            <a:ext cx="5775160" cy="1815882"/>
          </a:xfrm>
          <a:prstGeom prst="rect">
            <a:avLst/>
          </a:prstGeom>
        </p:spPr>
        <p:txBody>
          <a:bodyPr wrap="square">
            <a:spAutoFit/>
          </a:bodyPr>
          <a:lstStyle/>
          <a:p>
            <a:pPr algn="just"/>
            <a:r>
              <a:rPr lang="tr-TR" sz="2800" dirty="0" smtClean="0">
                <a:solidFill>
                  <a:schemeClr val="tx2"/>
                </a:solidFill>
              </a:rPr>
              <a:t>Kendinize aşırı güvenmeniz de, güvenmemeniz de sakıncalıdır. Her iki durumda da motivasyon ve dikkat problemleri yaşarsınız.</a:t>
            </a:r>
            <a:endParaRPr lang="en-US" sz="2000" b="1" dirty="0">
              <a:solidFill>
                <a:schemeClr val="accent1">
                  <a:lumMod val="75000"/>
                </a:schemeClr>
              </a:solidFill>
              <a:latin typeface="Signika Negative" pitchFamily="2" charset="0"/>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393712" y="1857457"/>
            <a:ext cx="5433882" cy="4026781"/>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tr-TR" b="1" dirty="0">
                <a:solidFill>
                  <a:schemeClr val="bg1"/>
                </a:solidFill>
              </a:rPr>
              <a:t>Test Çözme Teknikleri</a:t>
            </a:r>
            <a:endParaRPr lang="id-ID"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5448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43"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
                                        <p:tgtEl>
                                          <p:spTgt spid="47"/>
                                        </p:tgtEl>
                                      </p:cBhvr>
                                    </p:animEffect>
                                    <p:anim calcmode="lin" valueType="num">
                                      <p:cBhvr>
                                        <p:cTn id="13" dur="400" fill="hold"/>
                                        <p:tgtEl>
                                          <p:spTgt spid="47"/>
                                        </p:tgtEl>
                                        <p:attrNameLst>
                                          <p:attrName>ppt_x</p:attrName>
                                        </p:attrNameLst>
                                      </p:cBhvr>
                                      <p:tavLst>
                                        <p:tav tm="0">
                                          <p:val>
                                            <p:strVal val="#ppt_x"/>
                                          </p:val>
                                        </p:tav>
                                        <p:tav tm="100000">
                                          <p:val>
                                            <p:strVal val="#ppt_x"/>
                                          </p:val>
                                        </p:tav>
                                      </p:tavLst>
                                    </p:anim>
                                    <p:anim calcmode="lin" valueType="num">
                                      <p:cBhvr>
                                        <p:cTn id="14" dur="400" fill="hold"/>
                                        <p:tgtEl>
                                          <p:spTgt spid="4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2000"/>
                            </p:stCondLst>
                            <p:childTnLst>
                              <p:par>
                                <p:cTn id="18" presetID="4" presetClass="entr" presetSubtype="16"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ox(in)">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3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634790" y="1644921"/>
            <a:ext cx="5301915" cy="523220"/>
          </a:xfrm>
          <a:prstGeom prst="rect">
            <a:avLst/>
          </a:prstGeom>
          <a:noFill/>
        </p:spPr>
        <p:txBody>
          <a:bodyPr wrap="square" rtlCol="0">
            <a:spAutoFit/>
          </a:bodyPr>
          <a:lstStyle/>
          <a:p>
            <a:r>
              <a:rPr lang="tr-TR" sz="2800" b="1" dirty="0" smtClean="0">
                <a:solidFill>
                  <a:schemeClr val="accent1">
                    <a:lumMod val="75000"/>
                  </a:schemeClr>
                </a:solidFill>
                <a:latin typeface="+mj-lt"/>
              </a:rPr>
              <a:t>Öğretmenine Sor!</a:t>
            </a:r>
            <a:endParaRPr lang="id-ID" sz="2800" b="1" dirty="0">
              <a:solidFill>
                <a:schemeClr val="accent1">
                  <a:lumMod val="75000"/>
                </a:schemeClr>
              </a:solidFill>
              <a:latin typeface="+mj-lt"/>
            </a:endParaRPr>
          </a:p>
        </p:txBody>
      </p:sp>
      <p:sp>
        <p:nvSpPr>
          <p:cNvPr id="48" name="Rectangle 47"/>
          <p:cNvSpPr/>
          <p:nvPr/>
        </p:nvSpPr>
        <p:spPr>
          <a:xfrm>
            <a:off x="5594682" y="2228675"/>
            <a:ext cx="6220328" cy="2246769"/>
          </a:xfrm>
          <a:prstGeom prst="rect">
            <a:avLst/>
          </a:prstGeom>
        </p:spPr>
        <p:txBody>
          <a:bodyPr wrap="square">
            <a:spAutoFit/>
          </a:bodyPr>
          <a:lstStyle/>
          <a:p>
            <a:pPr algn="just"/>
            <a:r>
              <a:rPr lang="tr-TR" sz="2800" dirty="0" smtClean="0">
                <a:solidFill>
                  <a:schemeClr val="tx2"/>
                </a:solidFill>
              </a:rPr>
              <a:t>Sınavlarda ve test çözerken yapamadığın soruları öğretmenine sormalısın. Testlerde, cevabını öğrenmediğin soru kalmamalı.</a:t>
            </a:r>
          </a:p>
          <a:p>
            <a:pPr algn="just"/>
            <a:endParaRPr lang="tr-TR" sz="2800" dirty="0" smtClean="0">
              <a:solidFill>
                <a:schemeClr val="tx2"/>
              </a:solidFill>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385010" y="1780675"/>
            <a:ext cx="5053263" cy="3934326"/>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tr-TR" b="1" dirty="0">
                <a:solidFill>
                  <a:schemeClr val="bg1"/>
                </a:solidFill>
              </a:rPr>
              <a:t>Test Çözme Teknikleri</a:t>
            </a:r>
            <a:endParaRPr lang="id-ID"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854455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3"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
                                        <p:tgtEl>
                                          <p:spTgt spid="47"/>
                                        </p:tgtEl>
                                      </p:cBhvr>
                                    </p:animEffect>
                                    <p:anim calcmode="lin" valueType="num">
                                      <p:cBhvr>
                                        <p:cTn id="13" dur="400" fill="hold"/>
                                        <p:tgtEl>
                                          <p:spTgt spid="47"/>
                                        </p:tgtEl>
                                        <p:attrNameLst>
                                          <p:attrName>ppt_x</p:attrName>
                                        </p:attrNameLst>
                                      </p:cBhvr>
                                      <p:tavLst>
                                        <p:tav tm="0">
                                          <p:val>
                                            <p:strVal val="#ppt_x"/>
                                          </p:val>
                                        </p:tav>
                                        <p:tav tm="100000">
                                          <p:val>
                                            <p:strVal val="#ppt_x"/>
                                          </p:val>
                                        </p:tav>
                                      </p:tavLst>
                                    </p:anim>
                                    <p:anim calcmode="lin" valueType="num">
                                      <p:cBhvr>
                                        <p:cTn id="14" dur="400" fill="hold"/>
                                        <p:tgtEl>
                                          <p:spTgt spid="4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2000"/>
                            </p:stCondLst>
                            <p:childTnLst>
                              <p:par>
                                <p:cTn id="18" presetID="4" presetClass="entr" presetSubtype="16"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ox(in)">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3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751093" y="1536637"/>
            <a:ext cx="6172202" cy="523220"/>
          </a:xfrm>
          <a:prstGeom prst="rect">
            <a:avLst/>
          </a:prstGeom>
          <a:noFill/>
        </p:spPr>
        <p:txBody>
          <a:bodyPr wrap="square" rtlCol="0">
            <a:spAutoFit/>
          </a:bodyPr>
          <a:lstStyle/>
          <a:p>
            <a:r>
              <a:rPr lang="tr-TR" sz="2800" b="1" dirty="0" smtClean="0">
                <a:solidFill>
                  <a:schemeClr val="accent1">
                    <a:lumMod val="75000"/>
                  </a:schemeClr>
                </a:solidFill>
                <a:latin typeface="+mj-lt"/>
              </a:rPr>
              <a:t>Olumlu Düşünün, Derin Nefes Alın.</a:t>
            </a:r>
            <a:endParaRPr lang="id-ID" sz="2800" b="1" dirty="0">
              <a:solidFill>
                <a:schemeClr val="accent1">
                  <a:lumMod val="75000"/>
                </a:schemeClr>
              </a:solidFill>
              <a:latin typeface="+mj-lt"/>
            </a:endParaRPr>
          </a:p>
        </p:txBody>
      </p:sp>
      <p:sp>
        <p:nvSpPr>
          <p:cNvPr id="48" name="Rectangle 47"/>
          <p:cNvSpPr/>
          <p:nvPr/>
        </p:nvSpPr>
        <p:spPr>
          <a:xfrm>
            <a:off x="5702966" y="2228676"/>
            <a:ext cx="5775160" cy="1815882"/>
          </a:xfrm>
          <a:prstGeom prst="rect">
            <a:avLst/>
          </a:prstGeom>
        </p:spPr>
        <p:txBody>
          <a:bodyPr wrap="square">
            <a:spAutoFit/>
          </a:bodyPr>
          <a:lstStyle/>
          <a:p>
            <a:pPr algn="just"/>
            <a:r>
              <a:rPr lang="tr-TR" sz="2800" dirty="0" smtClean="0">
                <a:solidFill>
                  <a:schemeClr val="tx2"/>
                </a:solidFill>
              </a:rPr>
              <a:t>Sınava başlayana kadar biraz heyecan olması normaldir. Bu süreyi olumlu düşünceler ile geçirin. Lavabo ihtiyacınız varsa gidebilirsiniz.</a:t>
            </a:r>
            <a:endParaRPr lang="en-US" sz="2800" b="1" dirty="0">
              <a:solidFill>
                <a:schemeClr val="tx2"/>
              </a:solidFill>
              <a:latin typeface="Signika Negative" pitchFamily="2" charset="0"/>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2" name="Title 1"/>
          <p:cNvSpPr>
            <a:spLocks noGrp="1"/>
          </p:cNvSpPr>
          <p:nvPr>
            <p:ph type="title"/>
          </p:nvPr>
        </p:nvSpPr>
        <p:spPr>
          <a:xfrm>
            <a:off x="892620" y="181996"/>
            <a:ext cx="10515600" cy="943431"/>
          </a:xfrm>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tr-TR" b="1" dirty="0" smtClean="0">
                <a:solidFill>
                  <a:schemeClr val="bg1"/>
                </a:solidFill>
              </a:rPr>
              <a:t>Sınav Teknikleri</a:t>
            </a:r>
            <a:endParaRPr lang="id-ID"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grpSp>
        <p:nvGrpSpPr>
          <p:cNvPr id="14" name="13 Grup"/>
          <p:cNvGrpSpPr/>
          <p:nvPr/>
        </p:nvGrpSpPr>
        <p:grpSpPr>
          <a:xfrm>
            <a:off x="144379" y="1167063"/>
            <a:ext cx="4752472" cy="5542261"/>
            <a:chOff x="144379" y="1167063"/>
            <a:chExt cx="4752472" cy="5542261"/>
          </a:xfrm>
        </p:grpSpPr>
        <p:sp>
          <p:nvSpPr>
            <p:cNvPr id="11" name="10 Bulut Belirtme Çizgisi"/>
            <p:cNvSpPr/>
            <p:nvPr/>
          </p:nvSpPr>
          <p:spPr>
            <a:xfrm>
              <a:off x="866274" y="1167063"/>
              <a:ext cx="4030577" cy="1852863"/>
            </a:xfrm>
            <a:prstGeom prst="cloudCallout">
              <a:avLst>
                <a:gd name="adj1" fmla="val -30482"/>
                <a:gd name="adj2" fmla="val 8448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2000" b="1" dirty="0" smtClean="0">
                  <a:solidFill>
                    <a:schemeClr val="tx1">
                      <a:lumMod val="85000"/>
                      <a:lumOff val="15000"/>
                    </a:schemeClr>
                  </a:solidFill>
                </a:rPr>
                <a:t>Sınav önemli olabilir fakat hayatım ve geleceğim sadece bu sınava bağlı değil</a:t>
              </a:r>
              <a:r>
                <a:rPr lang="tr-TR" dirty="0" smtClean="0">
                  <a:solidFill>
                    <a:schemeClr val="tx1">
                      <a:lumMod val="85000"/>
                      <a:lumOff val="15000"/>
                    </a:schemeClr>
                  </a:solidFill>
                </a:rPr>
                <a:t>.</a:t>
              </a:r>
              <a:endParaRPr lang="tr-TR" dirty="0">
                <a:solidFill>
                  <a:schemeClr val="tx1">
                    <a:lumMod val="85000"/>
                    <a:lumOff val="15000"/>
                  </a:schemeClr>
                </a:solidFill>
              </a:endParaRPr>
            </a:p>
          </p:txBody>
        </p:sp>
        <p:pic>
          <p:nvPicPr>
            <p:cNvPr id="13" name="12 Resim" descr="ders-çalışma.jpg"/>
            <p:cNvPicPr>
              <a:picLocks noChangeAspect="1"/>
            </p:cNvPicPr>
            <p:nvPr/>
          </p:nvPicPr>
          <p:blipFill>
            <a:blip r:embed="rId2" cstate="print"/>
            <a:stretch>
              <a:fillRect/>
            </a:stretch>
          </p:blipFill>
          <p:spPr>
            <a:xfrm>
              <a:off x="144379" y="3711026"/>
              <a:ext cx="2911642" cy="2998298"/>
            </a:xfrm>
            <a:prstGeom prst="rect">
              <a:avLst/>
            </a:prstGeom>
          </p:spPr>
        </p:pic>
      </p:grpSp>
    </p:spTree>
    <p:extLst>
      <p:ext uri="{BB962C8B-B14F-4D97-AF65-F5344CB8AC3E}">
        <p14:creationId xmlns:p14="http://schemas.microsoft.com/office/powerpoint/2010/main" val="2867182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3"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
                                        <p:tgtEl>
                                          <p:spTgt spid="47"/>
                                        </p:tgtEl>
                                      </p:cBhvr>
                                    </p:animEffect>
                                    <p:anim calcmode="lin" valueType="num">
                                      <p:cBhvr>
                                        <p:cTn id="13" dur="400" fill="hold"/>
                                        <p:tgtEl>
                                          <p:spTgt spid="47"/>
                                        </p:tgtEl>
                                        <p:attrNameLst>
                                          <p:attrName>ppt_x</p:attrName>
                                        </p:attrNameLst>
                                      </p:cBhvr>
                                      <p:tavLst>
                                        <p:tav tm="0">
                                          <p:val>
                                            <p:strVal val="#ppt_x"/>
                                          </p:val>
                                        </p:tav>
                                        <p:tav tm="100000">
                                          <p:val>
                                            <p:strVal val="#ppt_x"/>
                                          </p:val>
                                        </p:tav>
                                      </p:tavLst>
                                    </p:anim>
                                    <p:anim calcmode="lin" valueType="num">
                                      <p:cBhvr>
                                        <p:cTn id="14" dur="400" fill="hold"/>
                                        <p:tgtEl>
                                          <p:spTgt spid="4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2000"/>
                            </p:stCondLst>
                            <p:childTnLst>
                              <p:par>
                                <p:cTn id="18" presetID="4" presetClass="entr" presetSubtype="16"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ox(in)">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594684" y="1693047"/>
            <a:ext cx="6874041" cy="523220"/>
          </a:xfrm>
          <a:prstGeom prst="rect">
            <a:avLst/>
          </a:prstGeom>
          <a:noFill/>
        </p:spPr>
        <p:txBody>
          <a:bodyPr wrap="square" rtlCol="0">
            <a:spAutoFit/>
          </a:bodyPr>
          <a:lstStyle/>
          <a:p>
            <a:r>
              <a:rPr lang="tr-TR" sz="2800" b="1" dirty="0" smtClean="0">
                <a:solidFill>
                  <a:schemeClr val="accent1">
                    <a:lumMod val="75000"/>
                  </a:schemeClr>
                </a:solidFill>
                <a:latin typeface="+mj-lt"/>
              </a:rPr>
              <a:t>Bilemediğin Soruları Boş Bırak</a:t>
            </a:r>
            <a:endParaRPr lang="id-ID" sz="2800" b="1" dirty="0">
              <a:solidFill>
                <a:schemeClr val="accent1">
                  <a:lumMod val="75000"/>
                </a:schemeClr>
              </a:solidFill>
              <a:latin typeface="+mj-lt"/>
            </a:endParaRPr>
          </a:p>
        </p:txBody>
      </p:sp>
      <p:sp>
        <p:nvSpPr>
          <p:cNvPr id="48" name="Rectangle 47"/>
          <p:cNvSpPr/>
          <p:nvPr/>
        </p:nvSpPr>
        <p:spPr>
          <a:xfrm>
            <a:off x="5702966" y="2228676"/>
            <a:ext cx="5775160" cy="1815882"/>
          </a:xfrm>
          <a:prstGeom prst="rect">
            <a:avLst/>
          </a:prstGeom>
        </p:spPr>
        <p:txBody>
          <a:bodyPr wrap="square">
            <a:spAutoFit/>
          </a:bodyPr>
          <a:lstStyle/>
          <a:p>
            <a:pPr algn="just"/>
            <a:r>
              <a:rPr lang="tr-TR" sz="2800" dirty="0" smtClean="0">
                <a:solidFill>
                  <a:schemeClr val="tx2"/>
                </a:solidFill>
              </a:rPr>
              <a:t>3 (4) yanlış bir doğru cevabı götürdüğü için, bilemediğin soruları boş bırak. İki seçenek arasında kaldığında birini seçebilirsin.</a:t>
            </a:r>
            <a:endParaRPr lang="en-US" sz="2800" b="1" dirty="0">
              <a:solidFill>
                <a:schemeClr val="tx2"/>
              </a:solidFill>
              <a:latin typeface="Signika Negative" pitchFamily="2" charset="0"/>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505326" y="1840832"/>
            <a:ext cx="4632157" cy="3645568"/>
          </a:xfrm>
          <a:prstGeom prst="roundRect">
            <a:avLst/>
          </a:prstGeom>
          <a:blipFill>
            <a:blip r:embed="rId2" cstate="prin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tr-TR" b="1" dirty="0" smtClean="0">
                <a:solidFill>
                  <a:schemeClr val="bg1"/>
                </a:solidFill>
              </a:rPr>
              <a:t>Sınav Teknikleri</a:t>
            </a:r>
            <a:endParaRPr lang="id-ID"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12" name="11 Çarpma"/>
          <p:cNvSpPr/>
          <p:nvPr/>
        </p:nvSpPr>
        <p:spPr>
          <a:xfrm>
            <a:off x="661736" y="2057400"/>
            <a:ext cx="1624264" cy="1732547"/>
          </a:xfrm>
          <a:prstGeom prst="mathMultiply">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grpSp>
        <p:nvGrpSpPr>
          <p:cNvPr id="16" name="15 Grup"/>
          <p:cNvGrpSpPr/>
          <p:nvPr/>
        </p:nvGrpSpPr>
        <p:grpSpPr>
          <a:xfrm>
            <a:off x="1909010" y="2205788"/>
            <a:ext cx="3088105" cy="2626895"/>
            <a:chOff x="1909010" y="2205788"/>
            <a:chExt cx="3088105" cy="2626895"/>
          </a:xfrm>
        </p:grpSpPr>
        <p:sp>
          <p:nvSpPr>
            <p:cNvPr id="13" name="12 Çarpma"/>
            <p:cNvSpPr/>
            <p:nvPr/>
          </p:nvSpPr>
          <p:spPr>
            <a:xfrm>
              <a:off x="1909010" y="2995861"/>
              <a:ext cx="1760622" cy="1836822"/>
            </a:xfrm>
            <a:prstGeom prst="mathMultiply">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14" name="13 Çarpma"/>
            <p:cNvSpPr/>
            <p:nvPr/>
          </p:nvSpPr>
          <p:spPr>
            <a:xfrm>
              <a:off x="3609474" y="2205788"/>
              <a:ext cx="1387641" cy="1728538"/>
            </a:xfrm>
            <a:prstGeom prst="mathMultiply">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grpSp>
    </p:spTree>
    <p:extLst>
      <p:ext uri="{BB962C8B-B14F-4D97-AF65-F5344CB8AC3E}">
        <p14:creationId xmlns:p14="http://schemas.microsoft.com/office/powerpoint/2010/main" val="1642850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3"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
                                        <p:tgtEl>
                                          <p:spTgt spid="47"/>
                                        </p:tgtEl>
                                      </p:cBhvr>
                                    </p:animEffect>
                                    <p:anim calcmode="lin" valueType="num">
                                      <p:cBhvr>
                                        <p:cTn id="13" dur="400" fill="hold"/>
                                        <p:tgtEl>
                                          <p:spTgt spid="47"/>
                                        </p:tgtEl>
                                        <p:attrNameLst>
                                          <p:attrName>ppt_x</p:attrName>
                                        </p:attrNameLst>
                                      </p:cBhvr>
                                      <p:tavLst>
                                        <p:tav tm="0">
                                          <p:val>
                                            <p:strVal val="#ppt_x"/>
                                          </p:val>
                                        </p:tav>
                                        <p:tav tm="100000">
                                          <p:val>
                                            <p:strVal val="#ppt_x"/>
                                          </p:val>
                                        </p:tav>
                                      </p:tavLst>
                                    </p:anim>
                                    <p:anim calcmode="lin" valueType="num">
                                      <p:cBhvr>
                                        <p:cTn id="14" dur="400" fill="hold"/>
                                        <p:tgtEl>
                                          <p:spTgt spid="4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2000"/>
                            </p:stCondLst>
                            <p:childTnLst>
                              <p:par>
                                <p:cTn id="18" presetID="4" presetClass="entr" presetSubtype="16"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ox(in)">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3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a:off x="5634790" y="2090089"/>
            <a:ext cx="6557210" cy="523220"/>
          </a:xfrm>
          <a:prstGeom prst="rect">
            <a:avLst/>
          </a:prstGeom>
          <a:noFill/>
        </p:spPr>
        <p:txBody>
          <a:bodyPr wrap="square" rtlCol="0">
            <a:spAutoFit/>
          </a:bodyPr>
          <a:lstStyle/>
          <a:p>
            <a:r>
              <a:rPr lang="tr-TR" sz="2800" b="1" dirty="0" smtClean="0">
                <a:solidFill>
                  <a:schemeClr val="accent1">
                    <a:lumMod val="75000"/>
                  </a:schemeClr>
                </a:solidFill>
                <a:latin typeface="+mj-lt"/>
              </a:rPr>
              <a:t>Kaygılandığında Nefes Egzersizi Yap</a:t>
            </a:r>
            <a:endParaRPr lang="id-ID" sz="2800" b="1" dirty="0">
              <a:solidFill>
                <a:schemeClr val="accent1">
                  <a:lumMod val="75000"/>
                </a:schemeClr>
              </a:solidFill>
              <a:latin typeface="+mj-lt"/>
            </a:endParaRPr>
          </a:p>
        </p:txBody>
      </p:sp>
      <p:sp>
        <p:nvSpPr>
          <p:cNvPr id="48" name="Rectangle 47"/>
          <p:cNvSpPr/>
          <p:nvPr/>
        </p:nvSpPr>
        <p:spPr>
          <a:xfrm>
            <a:off x="5654840" y="2553528"/>
            <a:ext cx="6220328" cy="2677656"/>
          </a:xfrm>
          <a:prstGeom prst="rect">
            <a:avLst/>
          </a:prstGeom>
        </p:spPr>
        <p:txBody>
          <a:bodyPr wrap="square">
            <a:spAutoFit/>
          </a:bodyPr>
          <a:lstStyle/>
          <a:p>
            <a:pPr algn="just"/>
            <a:r>
              <a:rPr lang="tr-TR" sz="2800" dirty="0" smtClean="0">
                <a:solidFill>
                  <a:schemeClr val="tx2"/>
                </a:solidFill>
              </a:rPr>
              <a:t>Sınavda kaygın artar ve bu durum dikkatini ve performansını olumsuz etkileyecek duruma gelirse;</a:t>
            </a:r>
          </a:p>
          <a:p>
            <a:pPr algn="just"/>
            <a:endParaRPr lang="tr-TR" sz="2800" dirty="0" smtClean="0">
              <a:solidFill>
                <a:schemeClr val="tx2"/>
              </a:solidFill>
            </a:endParaRPr>
          </a:p>
          <a:p>
            <a:pPr algn="just"/>
            <a:r>
              <a:rPr lang="tr-TR" sz="2800" b="1" dirty="0" smtClean="0">
                <a:solidFill>
                  <a:schemeClr val="accent3">
                    <a:lumMod val="75000"/>
                  </a:schemeClr>
                </a:solidFill>
                <a:latin typeface="Signika Negative" pitchFamily="2" charset="0"/>
              </a:rPr>
              <a:t>-</a:t>
            </a:r>
            <a:r>
              <a:rPr lang="tr-TR" sz="2800" b="1" dirty="0" smtClean="0">
                <a:solidFill>
                  <a:schemeClr val="accent3">
                    <a:lumMod val="75000"/>
                  </a:schemeClr>
                </a:solidFill>
              </a:rPr>
              <a:t>Geriye yaslan ve 3-4 defa derin nefes al.</a:t>
            </a:r>
          </a:p>
          <a:p>
            <a:pPr algn="just"/>
            <a:r>
              <a:rPr lang="tr-TR" sz="2800" b="1" dirty="0" smtClean="0">
                <a:solidFill>
                  <a:schemeClr val="accent3">
                    <a:lumMod val="75000"/>
                  </a:schemeClr>
                </a:solidFill>
              </a:rPr>
              <a:t>-Olumlu iç konuşmalar yap.</a:t>
            </a:r>
            <a:endParaRPr lang="en-US" sz="2800" b="1" dirty="0">
              <a:solidFill>
                <a:schemeClr val="accent3">
                  <a:lumMod val="75000"/>
                </a:schemeClr>
              </a:solidFill>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348915" y="1792706"/>
            <a:ext cx="5053263" cy="3513222"/>
          </a:xfrm>
          <a:prstGeom prst="roundRect">
            <a:avLst/>
          </a:prstGeom>
          <a:blipFill>
            <a:blip r:embed="rId2" cstate="prin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tr-TR" b="1" dirty="0" smtClean="0">
                <a:solidFill>
                  <a:schemeClr val="bg1"/>
                </a:solidFill>
              </a:rPr>
              <a:t>Sınav Teknikleri</a:t>
            </a:r>
            <a:endParaRPr lang="id-ID"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59549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3"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
                                        <p:tgtEl>
                                          <p:spTgt spid="47"/>
                                        </p:tgtEl>
                                      </p:cBhvr>
                                    </p:animEffect>
                                    <p:anim calcmode="lin" valueType="num">
                                      <p:cBhvr>
                                        <p:cTn id="13" dur="400" fill="hold"/>
                                        <p:tgtEl>
                                          <p:spTgt spid="47"/>
                                        </p:tgtEl>
                                        <p:attrNameLst>
                                          <p:attrName>ppt_x</p:attrName>
                                        </p:attrNameLst>
                                      </p:cBhvr>
                                      <p:tavLst>
                                        <p:tav tm="0">
                                          <p:val>
                                            <p:strVal val="#ppt_x"/>
                                          </p:val>
                                        </p:tav>
                                        <p:tav tm="100000">
                                          <p:val>
                                            <p:strVal val="#ppt_x"/>
                                          </p:val>
                                        </p:tav>
                                      </p:tavLst>
                                    </p:anim>
                                    <p:anim calcmode="lin" valueType="num">
                                      <p:cBhvr>
                                        <p:cTn id="14" dur="400" fill="hold"/>
                                        <p:tgtEl>
                                          <p:spTgt spid="4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2000"/>
                            </p:stCondLst>
                            <p:childTnLst>
                              <p:par>
                                <p:cTn id="18" presetID="4" presetClass="entr" presetSubtype="16" fill="hold" grpId="1"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ox(in)">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1"/>
      <p:bldP spid="3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377218" y="1792385"/>
            <a:ext cx="6537278" cy="523220"/>
          </a:xfrm>
          <a:prstGeom prst="rect">
            <a:avLst/>
          </a:prstGeom>
          <a:noFill/>
        </p:spPr>
        <p:txBody>
          <a:bodyPr wrap="square" rtlCol="0">
            <a:spAutoFit/>
          </a:bodyPr>
          <a:lstStyle/>
          <a:p>
            <a:r>
              <a:rPr lang="tr-TR" sz="2800" b="1" dirty="0" smtClean="0">
                <a:solidFill>
                  <a:schemeClr val="accent1">
                    <a:lumMod val="75000"/>
                  </a:schemeClr>
                </a:solidFill>
                <a:latin typeface="+mj-lt"/>
              </a:rPr>
              <a:t>Kodlamayı Sınav Sonuna Bırakmayın.</a:t>
            </a:r>
            <a:endParaRPr lang="id-ID" sz="2800" b="1" dirty="0">
              <a:solidFill>
                <a:schemeClr val="accent1">
                  <a:lumMod val="75000"/>
                </a:schemeClr>
              </a:solidFill>
              <a:latin typeface="+mj-lt"/>
            </a:endParaRPr>
          </a:p>
        </p:txBody>
      </p:sp>
      <p:sp>
        <p:nvSpPr>
          <p:cNvPr id="48" name="Rectangle 47"/>
          <p:cNvSpPr/>
          <p:nvPr/>
        </p:nvSpPr>
        <p:spPr>
          <a:xfrm>
            <a:off x="5472752" y="2553529"/>
            <a:ext cx="5957248" cy="1815882"/>
          </a:xfrm>
          <a:prstGeom prst="rect">
            <a:avLst/>
          </a:prstGeom>
        </p:spPr>
        <p:txBody>
          <a:bodyPr wrap="square">
            <a:spAutoFit/>
          </a:bodyPr>
          <a:lstStyle/>
          <a:p>
            <a:pPr algn="just"/>
            <a:r>
              <a:rPr lang="tr-TR" sz="2800" dirty="0" smtClean="0">
                <a:solidFill>
                  <a:schemeClr val="tx2"/>
                </a:solidFill>
              </a:rPr>
              <a:t>Cevapları kodlamayı sınav sonuna bırakma. Her sorudan sonra veya sayfa sayfa kodla. En ideal olanı her sayfadan sonra kodlamandır.</a:t>
            </a:r>
            <a:endParaRPr lang="en-US" sz="2800" b="1" dirty="0">
              <a:solidFill>
                <a:schemeClr val="tx2"/>
              </a:solidFill>
              <a:latin typeface="Signika Negative" pitchFamily="2" charset="0"/>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505326" y="1840831"/>
            <a:ext cx="4632157" cy="3850105"/>
          </a:xfrm>
          <a:prstGeom prst="roundRect">
            <a:avLst/>
          </a:prstGeom>
          <a:blipFill>
            <a:blip r:embed="rId2" cstate="prin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tr-TR" b="1" dirty="0" smtClean="0">
                <a:solidFill>
                  <a:schemeClr val="bg1"/>
                </a:solidFill>
              </a:rPr>
              <a:t>Sınav Teknikleri</a:t>
            </a:r>
            <a:endParaRPr lang="id-ID"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59549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3"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
                                        <p:tgtEl>
                                          <p:spTgt spid="47"/>
                                        </p:tgtEl>
                                      </p:cBhvr>
                                    </p:animEffect>
                                    <p:anim calcmode="lin" valueType="num">
                                      <p:cBhvr>
                                        <p:cTn id="13" dur="400" fill="hold"/>
                                        <p:tgtEl>
                                          <p:spTgt spid="47"/>
                                        </p:tgtEl>
                                        <p:attrNameLst>
                                          <p:attrName>ppt_x</p:attrName>
                                        </p:attrNameLst>
                                      </p:cBhvr>
                                      <p:tavLst>
                                        <p:tav tm="0">
                                          <p:val>
                                            <p:strVal val="#ppt_x"/>
                                          </p:val>
                                        </p:tav>
                                        <p:tav tm="100000">
                                          <p:val>
                                            <p:strVal val="#ppt_x"/>
                                          </p:val>
                                        </p:tav>
                                      </p:tavLst>
                                    </p:anim>
                                    <p:anim calcmode="lin" valueType="num">
                                      <p:cBhvr>
                                        <p:cTn id="14" dur="400" fill="hold"/>
                                        <p:tgtEl>
                                          <p:spTgt spid="4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2000"/>
                            </p:stCondLst>
                            <p:childTnLst>
                              <p:par>
                                <p:cTn id="18" presetID="4" presetClass="entr" presetSubtype="16" fill="hold" grpId="1"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ox(in)">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1"/>
      <p:bldP spid="3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634790" y="1644921"/>
            <a:ext cx="5301915" cy="523220"/>
          </a:xfrm>
          <a:prstGeom prst="rect">
            <a:avLst/>
          </a:prstGeom>
          <a:noFill/>
        </p:spPr>
        <p:txBody>
          <a:bodyPr wrap="square" rtlCol="0">
            <a:spAutoFit/>
          </a:bodyPr>
          <a:lstStyle/>
          <a:p>
            <a:r>
              <a:rPr lang="tr-TR" sz="2800" b="1" dirty="0" smtClean="0">
                <a:solidFill>
                  <a:schemeClr val="accent1">
                    <a:lumMod val="75000"/>
                  </a:schemeClr>
                </a:solidFill>
                <a:latin typeface="+mj-lt"/>
              </a:rPr>
              <a:t>Kontrol  Et.</a:t>
            </a:r>
            <a:endParaRPr lang="id-ID" sz="2800" b="1" dirty="0">
              <a:solidFill>
                <a:schemeClr val="accent1">
                  <a:lumMod val="75000"/>
                </a:schemeClr>
              </a:solidFill>
              <a:latin typeface="+mj-lt"/>
            </a:endParaRPr>
          </a:p>
        </p:txBody>
      </p:sp>
      <p:sp>
        <p:nvSpPr>
          <p:cNvPr id="48" name="Rectangle 47"/>
          <p:cNvSpPr/>
          <p:nvPr/>
        </p:nvSpPr>
        <p:spPr>
          <a:xfrm>
            <a:off x="5594682" y="2228675"/>
            <a:ext cx="6220328" cy="3539430"/>
          </a:xfrm>
          <a:prstGeom prst="rect">
            <a:avLst/>
          </a:prstGeom>
        </p:spPr>
        <p:txBody>
          <a:bodyPr wrap="square">
            <a:spAutoFit/>
          </a:bodyPr>
          <a:lstStyle/>
          <a:p>
            <a:pPr algn="just"/>
            <a:r>
              <a:rPr lang="tr-TR" sz="2800" dirty="0" smtClean="0">
                <a:solidFill>
                  <a:schemeClr val="tx2"/>
                </a:solidFill>
              </a:rPr>
              <a:t>Sınav  sonunda sınav evraklarını teslim etmeden önce;</a:t>
            </a:r>
          </a:p>
          <a:p>
            <a:pPr algn="just"/>
            <a:endParaRPr lang="tr-TR" sz="2800" dirty="0" smtClean="0">
              <a:solidFill>
                <a:schemeClr val="tx2"/>
              </a:solidFill>
            </a:endParaRPr>
          </a:p>
          <a:p>
            <a:pPr algn="just"/>
            <a:r>
              <a:rPr lang="tr-TR" sz="2800" b="1" dirty="0" smtClean="0">
                <a:solidFill>
                  <a:schemeClr val="accent3">
                    <a:lumMod val="75000"/>
                  </a:schemeClr>
                </a:solidFill>
                <a:latin typeface="Signika Negative" pitchFamily="2" charset="0"/>
              </a:rPr>
              <a:t>-</a:t>
            </a:r>
            <a:r>
              <a:rPr lang="tr-TR" sz="2800" b="1" dirty="0" smtClean="0">
                <a:solidFill>
                  <a:schemeClr val="accent3">
                    <a:lumMod val="75000"/>
                  </a:schemeClr>
                </a:solidFill>
              </a:rPr>
              <a:t>Kitapçık türü ve diğer kodlaman gereken bölümleri kodlayıp kodlamadığını,</a:t>
            </a:r>
          </a:p>
          <a:p>
            <a:pPr algn="just"/>
            <a:r>
              <a:rPr lang="tr-TR" sz="2800" b="1" dirty="0" smtClean="0">
                <a:solidFill>
                  <a:schemeClr val="accent3">
                    <a:lumMod val="75000"/>
                  </a:schemeClr>
                </a:solidFill>
              </a:rPr>
              <a:t>-Boş bıraktığın soruları,</a:t>
            </a:r>
          </a:p>
          <a:p>
            <a:pPr algn="just"/>
            <a:r>
              <a:rPr lang="tr-TR" sz="2800" b="1" dirty="0" smtClean="0">
                <a:solidFill>
                  <a:schemeClr val="accent3">
                    <a:lumMod val="75000"/>
                  </a:schemeClr>
                </a:solidFill>
              </a:rPr>
              <a:t>-Cevaplarını doğru şekilde kodladığını kontrol et.</a:t>
            </a:r>
            <a:endParaRPr lang="en-US" sz="2800" b="1" dirty="0">
              <a:solidFill>
                <a:schemeClr val="accent3">
                  <a:lumMod val="75000"/>
                </a:schemeClr>
              </a:solidFill>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385010" y="1780675"/>
            <a:ext cx="5053263" cy="3934326"/>
          </a:xfrm>
          <a:prstGeom prst="roundRect">
            <a:avLst/>
          </a:prstGeom>
          <a:blipFill>
            <a:blip r:embed="rId2" cstate="prin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tr-TR" b="1" dirty="0" smtClean="0">
                <a:solidFill>
                  <a:schemeClr val="bg1"/>
                </a:solidFill>
              </a:rPr>
              <a:t>Sınav Teknikleri</a:t>
            </a:r>
            <a:endParaRPr lang="id-ID"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59549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3"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
                                        <p:tgtEl>
                                          <p:spTgt spid="47"/>
                                        </p:tgtEl>
                                      </p:cBhvr>
                                    </p:animEffect>
                                    <p:anim calcmode="lin" valueType="num">
                                      <p:cBhvr>
                                        <p:cTn id="13" dur="400" fill="hold"/>
                                        <p:tgtEl>
                                          <p:spTgt spid="47"/>
                                        </p:tgtEl>
                                        <p:attrNameLst>
                                          <p:attrName>ppt_x</p:attrName>
                                        </p:attrNameLst>
                                      </p:cBhvr>
                                      <p:tavLst>
                                        <p:tav tm="0">
                                          <p:val>
                                            <p:strVal val="#ppt_x"/>
                                          </p:val>
                                        </p:tav>
                                        <p:tav tm="100000">
                                          <p:val>
                                            <p:strVal val="#ppt_x"/>
                                          </p:val>
                                        </p:tav>
                                      </p:tavLst>
                                    </p:anim>
                                    <p:anim calcmode="lin" valueType="num">
                                      <p:cBhvr>
                                        <p:cTn id="14" dur="400" fill="hold"/>
                                        <p:tgtEl>
                                          <p:spTgt spid="4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2000"/>
                            </p:stCondLst>
                            <p:childTnLst>
                              <p:par>
                                <p:cTn id="18" presetID="4" presetClass="entr" presetSubtype="16" fill="hold" grpId="1"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ox(in)">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ctrTitle"/>
          </p:nvPr>
        </p:nvSpPr>
        <p:spPr>
          <a:xfrm>
            <a:off x="1233055" y="346508"/>
            <a:ext cx="9144000" cy="1381125"/>
          </a:xfrm>
        </p:spPr>
        <p:txBody>
          <a:bodyPr/>
          <a:lstStyle/>
          <a:p>
            <a:r>
              <a:rPr lang="tr-TR" dirty="0" smtClean="0">
                <a:solidFill>
                  <a:schemeClr val="accent1">
                    <a:lumMod val="75000"/>
                  </a:schemeClr>
                </a:solidFill>
              </a:rPr>
              <a:t>Uzun Cevaplı Sorular</a:t>
            </a:r>
            <a:endParaRPr lang="tr-TR" dirty="0">
              <a:solidFill>
                <a:schemeClr val="accent1">
                  <a:lumMod val="75000"/>
                </a:schemeClr>
              </a:solidFill>
            </a:endParaRPr>
          </a:p>
        </p:txBody>
      </p:sp>
      <p:sp>
        <p:nvSpPr>
          <p:cNvPr id="5" name="Alt Başlık 4"/>
          <p:cNvSpPr>
            <a:spLocks noGrp="1"/>
          </p:cNvSpPr>
          <p:nvPr>
            <p:ph type="subTitle" idx="1"/>
          </p:nvPr>
        </p:nvSpPr>
        <p:spPr>
          <a:xfrm>
            <a:off x="1413164" y="3075565"/>
            <a:ext cx="9144000" cy="1655762"/>
          </a:xfrm>
        </p:spPr>
        <p:txBody>
          <a:bodyPr/>
          <a:lstStyle/>
          <a:p>
            <a:r>
              <a:rPr lang="tr-TR" dirty="0" smtClean="0"/>
              <a:t>Cevabın içeriği ve </a:t>
            </a:r>
            <a:r>
              <a:rPr lang="tr-TR" dirty="0"/>
              <a:t>uzunluğu bakımından </a:t>
            </a:r>
            <a:r>
              <a:rPr lang="tr-TR" dirty="0" err="1"/>
              <a:t>cevaplayıcı</a:t>
            </a:r>
            <a:r>
              <a:rPr lang="tr-TR" dirty="0"/>
              <a:t> serbest bırakılır. Genellikle özgün ve yaratıcı </a:t>
            </a:r>
            <a:r>
              <a:rPr lang="tr-TR" dirty="0" smtClean="0"/>
              <a:t>düşünme becerileri kullanılarak cevaplandırılır.</a:t>
            </a:r>
            <a:endParaRPr lang="tr-TR" dirty="0"/>
          </a:p>
        </p:txBody>
      </p:sp>
      <p:pic>
        <p:nvPicPr>
          <p:cNvPr id="6" name="Resim 5"/>
          <p:cNvPicPr>
            <a:picLocks noChangeAspect="1"/>
          </p:cNvPicPr>
          <p:nvPr/>
        </p:nvPicPr>
        <p:blipFill>
          <a:blip r:embed="rId2"/>
          <a:stretch>
            <a:fillRect/>
          </a:stretch>
        </p:blipFill>
        <p:spPr>
          <a:xfrm>
            <a:off x="734601" y="5188653"/>
            <a:ext cx="3768740" cy="971550"/>
          </a:xfrm>
          <a:prstGeom prst="rect">
            <a:avLst/>
          </a:prstGeom>
          <a:ln w="38100">
            <a:solidFill>
              <a:srgbClr val="FFFF00"/>
            </a:solidFill>
          </a:ln>
        </p:spPr>
      </p:pic>
    </p:spTree>
    <p:extLst>
      <p:ext uri="{BB962C8B-B14F-4D97-AF65-F5344CB8AC3E}">
        <p14:creationId xmlns:p14="http://schemas.microsoft.com/office/powerpoint/2010/main" val="318871662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1141478"/>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tr-TR" sz="6000" b="1" dirty="0" smtClean="0"/>
              <a:t>Sınavlarda Başarılar Dilerim…</a:t>
            </a:r>
            <a:endParaRPr lang="id-ID" sz="6000" dirty="0"/>
          </a:p>
        </p:txBody>
      </p:sp>
      <p:sp>
        <p:nvSpPr>
          <p:cNvPr id="37" name="Freeform 5"/>
          <p:cNvSpPr>
            <a:spLocks/>
          </p:cNvSpPr>
          <p:nvPr/>
        </p:nvSpPr>
        <p:spPr bwMode="auto">
          <a:xfrm>
            <a:off x="0" y="4591051"/>
            <a:ext cx="8477250" cy="1838325"/>
          </a:xfrm>
          <a:custGeom>
            <a:avLst/>
            <a:gdLst>
              <a:gd name="T0" fmla="*/ 4120 w 4120"/>
              <a:gd name="T1" fmla="*/ 579 h 1158"/>
              <a:gd name="T2" fmla="*/ 3660 w 4120"/>
              <a:gd name="T3" fmla="*/ 0 h 1158"/>
              <a:gd name="T4" fmla="*/ 3660 w 4120"/>
              <a:gd name="T5" fmla="*/ 307 h 1158"/>
              <a:gd name="T6" fmla="*/ 0 w 4120"/>
              <a:gd name="T7" fmla="*/ 307 h 1158"/>
              <a:gd name="T8" fmla="*/ 0 w 4120"/>
              <a:gd name="T9" fmla="*/ 851 h 1158"/>
              <a:gd name="T10" fmla="*/ 3660 w 4120"/>
              <a:gd name="T11" fmla="*/ 851 h 1158"/>
              <a:gd name="T12" fmla="*/ 3660 w 4120"/>
              <a:gd name="T13" fmla="*/ 1158 h 1158"/>
              <a:gd name="T14" fmla="*/ 4120 w 4120"/>
              <a:gd name="T15" fmla="*/ 579 h 1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20" h="1158">
                <a:moveTo>
                  <a:pt x="4120" y="579"/>
                </a:moveTo>
                <a:lnTo>
                  <a:pt x="3660" y="0"/>
                </a:lnTo>
                <a:lnTo>
                  <a:pt x="3660" y="307"/>
                </a:lnTo>
                <a:lnTo>
                  <a:pt x="0" y="307"/>
                </a:lnTo>
                <a:lnTo>
                  <a:pt x="0" y="851"/>
                </a:lnTo>
                <a:lnTo>
                  <a:pt x="3660" y="851"/>
                </a:lnTo>
                <a:lnTo>
                  <a:pt x="3660" y="1158"/>
                </a:lnTo>
                <a:lnTo>
                  <a:pt x="4120" y="579"/>
                </a:lnTo>
                <a:close/>
              </a:path>
            </a:pathLst>
          </a:custGeom>
          <a:solidFill>
            <a:schemeClr val="accent1"/>
          </a:solidFill>
          <a:ln>
            <a:noFill/>
          </a:ln>
          <a:effectLst>
            <a:outerShdw blurRad="50800" dist="38100" dir="5400000" algn="t" rotWithShape="0">
              <a:prstClr val="black">
                <a:alpha val="15000"/>
              </a:prstClr>
            </a:outerShdw>
          </a:effectLst>
        </p:spPr>
        <p:txBody>
          <a:bodyPr vert="horz" wrap="square" lIns="91440" tIns="45720" rIns="91440" bIns="45720" numCol="1" anchor="t" anchorCtr="0" compatLnSpc="1">
            <a:prstTxWarp prst="textNoShape">
              <a:avLst/>
            </a:prstTxWarp>
          </a:bodyPr>
          <a:lstStyle/>
          <a:p>
            <a:endParaRPr lang="id-ID"/>
          </a:p>
        </p:txBody>
      </p:sp>
      <p:sp>
        <p:nvSpPr>
          <p:cNvPr id="38" name="Freeform 6"/>
          <p:cNvSpPr>
            <a:spLocks/>
          </p:cNvSpPr>
          <p:nvPr/>
        </p:nvSpPr>
        <p:spPr bwMode="auto">
          <a:xfrm>
            <a:off x="0" y="3635376"/>
            <a:ext cx="7520472" cy="1838325"/>
          </a:xfrm>
          <a:custGeom>
            <a:avLst/>
            <a:gdLst>
              <a:gd name="T0" fmla="*/ 3655 w 3655"/>
              <a:gd name="T1" fmla="*/ 579 h 1158"/>
              <a:gd name="T2" fmla="*/ 3195 w 3655"/>
              <a:gd name="T3" fmla="*/ 0 h 1158"/>
              <a:gd name="T4" fmla="*/ 3195 w 3655"/>
              <a:gd name="T5" fmla="*/ 307 h 1158"/>
              <a:gd name="T6" fmla="*/ 0 w 3655"/>
              <a:gd name="T7" fmla="*/ 307 h 1158"/>
              <a:gd name="T8" fmla="*/ 0 w 3655"/>
              <a:gd name="T9" fmla="*/ 851 h 1158"/>
              <a:gd name="T10" fmla="*/ 3195 w 3655"/>
              <a:gd name="T11" fmla="*/ 851 h 1158"/>
              <a:gd name="T12" fmla="*/ 3195 w 3655"/>
              <a:gd name="T13" fmla="*/ 1158 h 1158"/>
              <a:gd name="T14" fmla="*/ 3655 w 3655"/>
              <a:gd name="T15" fmla="*/ 579 h 1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5" h="1158">
                <a:moveTo>
                  <a:pt x="3655" y="579"/>
                </a:moveTo>
                <a:lnTo>
                  <a:pt x="3195" y="0"/>
                </a:lnTo>
                <a:lnTo>
                  <a:pt x="3195" y="307"/>
                </a:lnTo>
                <a:lnTo>
                  <a:pt x="0" y="307"/>
                </a:lnTo>
                <a:lnTo>
                  <a:pt x="0" y="851"/>
                </a:lnTo>
                <a:lnTo>
                  <a:pt x="3195" y="851"/>
                </a:lnTo>
                <a:lnTo>
                  <a:pt x="3195" y="1158"/>
                </a:lnTo>
                <a:lnTo>
                  <a:pt x="3655" y="579"/>
                </a:lnTo>
                <a:close/>
              </a:path>
            </a:pathLst>
          </a:custGeom>
          <a:solidFill>
            <a:schemeClr val="accent2"/>
          </a:solidFill>
          <a:ln>
            <a:noFill/>
          </a:ln>
          <a:effectLst>
            <a:outerShdw blurRad="50800" dist="38100" dir="5400000" algn="t" rotWithShape="0">
              <a:prstClr val="black">
                <a:alpha val="15000"/>
              </a:prstClr>
            </a:outerShdw>
          </a:effectLst>
        </p:spPr>
        <p:txBody>
          <a:bodyPr vert="horz" wrap="square" lIns="91440" tIns="45720" rIns="91440" bIns="45720" numCol="1" anchor="t" anchorCtr="0" compatLnSpc="1">
            <a:prstTxWarp prst="textNoShape">
              <a:avLst/>
            </a:prstTxWarp>
          </a:bodyPr>
          <a:lstStyle/>
          <a:p>
            <a:endParaRPr lang="id-ID"/>
          </a:p>
        </p:txBody>
      </p:sp>
      <p:sp>
        <p:nvSpPr>
          <p:cNvPr id="39" name="Freeform 7"/>
          <p:cNvSpPr>
            <a:spLocks/>
          </p:cNvSpPr>
          <p:nvPr/>
        </p:nvSpPr>
        <p:spPr bwMode="auto">
          <a:xfrm>
            <a:off x="5839" y="2721875"/>
            <a:ext cx="6553407" cy="1836738"/>
          </a:xfrm>
          <a:custGeom>
            <a:avLst/>
            <a:gdLst>
              <a:gd name="T0" fmla="*/ 3185 w 3185"/>
              <a:gd name="T1" fmla="*/ 579 h 1157"/>
              <a:gd name="T2" fmla="*/ 2725 w 3185"/>
              <a:gd name="T3" fmla="*/ 0 h 1157"/>
              <a:gd name="T4" fmla="*/ 2725 w 3185"/>
              <a:gd name="T5" fmla="*/ 307 h 1157"/>
              <a:gd name="T6" fmla="*/ 0 w 3185"/>
              <a:gd name="T7" fmla="*/ 307 h 1157"/>
              <a:gd name="T8" fmla="*/ 0 w 3185"/>
              <a:gd name="T9" fmla="*/ 851 h 1157"/>
              <a:gd name="T10" fmla="*/ 2725 w 3185"/>
              <a:gd name="T11" fmla="*/ 851 h 1157"/>
              <a:gd name="T12" fmla="*/ 2725 w 3185"/>
              <a:gd name="T13" fmla="*/ 1157 h 1157"/>
              <a:gd name="T14" fmla="*/ 3185 w 3185"/>
              <a:gd name="T15" fmla="*/ 579 h 1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85" h="1157">
                <a:moveTo>
                  <a:pt x="3185" y="579"/>
                </a:moveTo>
                <a:lnTo>
                  <a:pt x="2725" y="0"/>
                </a:lnTo>
                <a:lnTo>
                  <a:pt x="2725" y="307"/>
                </a:lnTo>
                <a:lnTo>
                  <a:pt x="0" y="307"/>
                </a:lnTo>
                <a:lnTo>
                  <a:pt x="0" y="851"/>
                </a:lnTo>
                <a:lnTo>
                  <a:pt x="2725" y="851"/>
                </a:lnTo>
                <a:lnTo>
                  <a:pt x="2725" y="1157"/>
                </a:lnTo>
                <a:lnTo>
                  <a:pt x="3185" y="579"/>
                </a:lnTo>
                <a:close/>
              </a:path>
            </a:pathLst>
          </a:custGeom>
          <a:solidFill>
            <a:schemeClr val="accent3"/>
          </a:solidFill>
          <a:ln>
            <a:noFill/>
          </a:ln>
          <a:effectLst>
            <a:outerShdw blurRad="50800" dist="38100" dir="5400000" algn="t" rotWithShape="0">
              <a:prstClr val="black">
                <a:alpha val="15000"/>
              </a:prstClr>
            </a:outerShdw>
          </a:effectLst>
        </p:spPr>
        <p:txBody>
          <a:bodyPr vert="horz" wrap="square" lIns="91440" tIns="45720" rIns="91440" bIns="45720" numCol="1" anchor="t" anchorCtr="0" compatLnSpc="1">
            <a:prstTxWarp prst="textNoShape">
              <a:avLst/>
            </a:prstTxWarp>
          </a:bodyPr>
          <a:lstStyle/>
          <a:p>
            <a:r>
              <a:rPr lang="tr-TR" dirty="0" smtClean="0"/>
              <a:t>G</a:t>
            </a:r>
            <a:endParaRPr lang="id-ID" dirty="0"/>
          </a:p>
        </p:txBody>
      </p:sp>
      <p:sp>
        <p:nvSpPr>
          <p:cNvPr id="40" name="Freeform 8"/>
          <p:cNvSpPr>
            <a:spLocks/>
          </p:cNvSpPr>
          <p:nvPr/>
        </p:nvSpPr>
        <p:spPr bwMode="auto">
          <a:xfrm>
            <a:off x="0" y="1692276"/>
            <a:ext cx="5582227" cy="1836738"/>
          </a:xfrm>
          <a:custGeom>
            <a:avLst/>
            <a:gdLst>
              <a:gd name="T0" fmla="*/ 2713 w 2713"/>
              <a:gd name="T1" fmla="*/ 579 h 1157"/>
              <a:gd name="T2" fmla="*/ 2253 w 2713"/>
              <a:gd name="T3" fmla="*/ 0 h 1157"/>
              <a:gd name="T4" fmla="*/ 2253 w 2713"/>
              <a:gd name="T5" fmla="*/ 307 h 1157"/>
              <a:gd name="T6" fmla="*/ 0 w 2713"/>
              <a:gd name="T7" fmla="*/ 307 h 1157"/>
              <a:gd name="T8" fmla="*/ 0 w 2713"/>
              <a:gd name="T9" fmla="*/ 851 h 1157"/>
              <a:gd name="T10" fmla="*/ 2253 w 2713"/>
              <a:gd name="T11" fmla="*/ 851 h 1157"/>
              <a:gd name="T12" fmla="*/ 2253 w 2713"/>
              <a:gd name="T13" fmla="*/ 1157 h 1157"/>
              <a:gd name="T14" fmla="*/ 2713 w 2713"/>
              <a:gd name="T15" fmla="*/ 579 h 1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3" h="1157">
                <a:moveTo>
                  <a:pt x="2713" y="579"/>
                </a:moveTo>
                <a:lnTo>
                  <a:pt x="2253" y="0"/>
                </a:lnTo>
                <a:lnTo>
                  <a:pt x="2253" y="307"/>
                </a:lnTo>
                <a:lnTo>
                  <a:pt x="0" y="307"/>
                </a:lnTo>
                <a:lnTo>
                  <a:pt x="0" y="851"/>
                </a:lnTo>
                <a:lnTo>
                  <a:pt x="2253" y="851"/>
                </a:lnTo>
                <a:lnTo>
                  <a:pt x="2253" y="1157"/>
                </a:lnTo>
                <a:lnTo>
                  <a:pt x="2713" y="579"/>
                </a:lnTo>
                <a:close/>
              </a:path>
            </a:pathLst>
          </a:custGeom>
          <a:solidFill>
            <a:schemeClr val="accent4"/>
          </a:solidFill>
          <a:ln>
            <a:noFill/>
          </a:ln>
          <a:effectLst>
            <a:outerShdw blurRad="50800" dist="38100" dir="5400000" algn="t" rotWithShape="0">
              <a:prstClr val="black">
                <a:alpha val="15000"/>
              </a:prstClr>
            </a:outerShdw>
          </a:effectLst>
        </p:spPr>
        <p:txBody>
          <a:bodyPr vert="horz" wrap="square" lIns="91440" tIns="45720" rIns="91440" bIns="45720" numCol="1" anchor="t" anchorCtr="0" compatLnSpc="1">
            <a:prstTxWarp prst="textNoShape">
              <a:avLst/>
            </a:prstTxWarp>
          </a:bodyPr>
          <a:lstStyle/>
          <a:p>
            <a:endParaRPr lang="id-ID"/>
          </a:p>
        </p:txBody>
      </p:sp>
      <p:sp>
        <p:nvSpPr>
          <p:cNvPr id="43" name="TextBox 23"/>
          <p:cNvSpPr txBox="1"/>
          <p:nvPr/>
        </p:nvSpPr>
        <p:spPr>
          <a:xfrm>
            <a:off x="397042" y="2349035"/>
            <a:ext cx="4030579"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800" b="1" dirty="0" smtClean="0">
                <a:solidFill>
                  <a:schemeClr val="bg1"/>
                </a:solidFill>
                <a:latin typeface="+mj-lt"/>
              </a:rPr>
              <a:t>Cansu GÜVENÇ</a:t>
            </a:r>
            <a:endParaRPr lang="id-ID" sz="2800" b="1" dirty="0">
              <a:solidFill>
                <a:schemeClr val="bg1"/>
              </a:solidFill>
              <a:latin typeface="+mj-lt"/>
            </a:endParaRPr>
          </a:p>
        </p:txBody>
      </p:sp>
      <p:sp>
        <p:nvSpPr>
          <p:cNvPr id="44" name="TextBox 23"/>
          <p:cNvSpPr txBox="1"/>
          <p:nvPr/>
        </p:nvSpPr>
        <p:spPr>
          <a:xfrm>
            <a:off x="475981" y="3386264"/>
            <a:ext cx="459478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800" b="1" dirty="0" err="1" smtClean="0">
                <a:solidFill>
                  <a:schemeClr val="bg1"/>
                </a:solidFill>
                <a:latin typeface="+mj-lt"/>
              </a:rPr>
              <a:t>Göldüzü</a:t>
            </a:r>
            <a:r>
              <a:rPr lang="tr-TR" sz="2800" b="1" dirty="0" smtClean="0">
                <a:solidFill>
                  <a:schemeClr val="bg1"/>
                </a:solidFill>
                <a:latin typeface="+mj-lt"/>
              </a:rPr>
              <a:t> Köyü Ortaokulu</a:t>
            </a:r>
            <a:endParaRPr lang="id-ID" sz="2800" b="1" dirty="0">
              <a:solidFill>
                <a:schemeClr val="bg1"/>
              </a:solidFill>
              <a:latin typeface="+mj-lt"/>
            </a:endParaRPr>
          </a:p>
        </p:txBody>
      </p:sp>
      <p:sp>
        <p:nvSpPr>
          <p:cNvPr id="46" name="TextBox 23"/>
          <p:cNvSpPr txBox="1"/>
          <p:nvPr/>
        </p:nvSpPr>
        <p:spPr>
          <a:xfrm>
            <a:off x="603048" y="5212509"/>
            <a:ext cx="5677436"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800" b="1" dirty="0" smtClean="0">
                <a:solidFill>
                  <a:schemeClr val="bg1"/>
                </a:solidFill>
                <a:latin typeface="+mj-lt"/>
              </a:rPr>
              <a:t>Sunumumuz Bitmiştir.</a:t>
            </a:r>
            <a:endParaRPr lang="id-ID" sz="2800" b="1" dirty="0">
              <a:solidFill>
                <a:schemeClr val="bg1"/>
              </a:solidFill>
              <a:latin typeface="+mj-lt"/>
            </a:endParaRPr>
          </a:p>
        </p:txBody>
      </p:sp>
      <p:sp>
        <p:nvSpPr>
          <p:cNvPr id="12" name="TextBox 23"/>
          <p:cNvSpPr txBox="1"/>
          <p:nvPr/>
        </p:nvSpPr>
        <p:spPr>
          <a:xfrm>
            <a:off x="489984" y="4274267"/>
            <a:ext cx="3872699"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800" b="1" dirty="0" smtClean="0">
                <a:solidFill>
                  <a:schemeClr val="bg1"/>
                </a:solidFill>
                <a:latin typeface="+mj-lt"/>
              </a:rPr>
              <a:t>Psikolojik Danışman</a:t>
            </a:r>
            <a:endParaRPr lang="id-ID" sz="2800" b="1" dirty="0">
              <a:solidFill>
                <a:schemeClr val="bg1"/>
              </a:solidFill>
              <a:latin typeface="+mj-lt"/>
            </a:endParaRPr>
          </a:p>
        </p:txBody>
      </p:sp>
    </p:spTree>
    <p:extLst>
      <p:ext uri="{BB962C8B-B14F-4D97-AF65-F5344CB8AC3E}">
        <p14:creationId xmlns:p14="http://schemas.microsoft.com/office/powerpoint/2010/main" val="59549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fill="hold"/>
                                        <p:tgtEl>
                                          <p:spTgt spid="38"/>
                                        </p:tgtEl>
                                        <p:attrNameLst>
                                          <p:attrName>ppt_x</p:attrName>
                                        </p:attrNameLst>
                                      </p:cBhvr>
                                      <p:tavLst>
                                        <p:tav tm="0">
                                          <p:val>
                                            <p:strVal val="0-#ppt_w/2"/>
                                          </p:val>
                                        </p:tav>
                                        <p:tav tm="100000">
                                          <p:val>
                                            <p:strVal val="#ppt_x"/>
                                          </p:val>
                                        </p:tav>
                                      </p:tavLst>
                                    </p:anim>
                                    <p:anim calcmode="lin" valueType="num">
                                      <p:cBhvr additive="base">
                                        <p:cTn id="13" dur="500" fill="hold"/>
                                        <p:tgtEl>
                                          <p:spTgt spid="3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0-#ppt_w/2"/>
                                          </p:val>
                                        </p:tav>
                                        <p:tav tm="100000">
                                          <p:val>
                                            <p:strVal val="#ppt_x"/>
                                          </p:val>
                                        </p:tav>
                                      </p:tavLst>
                                    </p:anim>
                                    <p:anim calcmode="lin" valueType="num">
                                      <p:cBhvr additive="base">
                                        <p:cTn id="18" dur="500" fill="hold"/>
                                        <p:tgtEl>
                                          <p:spTgt spid="3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500" fill="hold"/>
                                        <p:tgtEl>
                                          <p:spTgt spid="40"/>
                                        </p:tgtEl>
                                        <p:attrNameLst>
                                          <p:attrName>ppt_x</p:attrName>
                                        </p:attrNameLst>
                                      </p:cBhvr>
                                      <p:tavLst>
                                        <p:tav tm="0">
                                          <p:val>
                                            <p:strVal val="0-#ppt_w/2"/>
                                          </p:val>
                                        </p:tav>
                                        <p:tav tm="100000">
                                          <p:val>
                                            <p:strVal val="#ppt_x"/>
                                          </p:val>
                                        </p:tav>
                                      </p:tavLst>
                                    </p:anim>
                                    <p:anim calcmode="lin" valueType="num">
                                      <p:cBhvr additive="base">
                                        <p:cTn id="23" dur="500" fill="hold"/>
                                        <p:tgtEl>
                                          <p:spTgt spid="40"/>
                                        </p:tgtEl>
                                        <p:attrNameLst>
                                          <p:attrName>ppt_y</p:attrName>
                                        </p:attrNameLst>
                                      </p:cBhvr>
                                      <p:tavLst>
                                        <p:tav tm="0">
                                          <p:val>
                                            <p:strVal val="#ppt_y"/>
                                          </p:val>
                                        </p:tav>
                                        <p:tav tm="100000">
                                          <p:val>
                                            <p:strVal val="#ppt_y"/>
                                          </p:val>
                                        </p:tav>
                                      </p:tavLst>
                                    </p:anim>
                                  </p:childTnLst>
                                </p:cTn>
                              </p:par>
                              <p:par>
                                <p:cTn id="24" presetID="10" presetClass="entr" presetSubtype="0" fill="hold" nodeType="with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fade">
                                      <p:cBhvr>
                                        <p:cTn id="26" dur="500"/>
                                        <p:tgtEl>
                                          <p:spTgt spid="4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500"/>
                                        <p:tgtEl>
                                          <p:spTgt spid="4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4" grpId="0"/>
      <p:bldP spid="46"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ctrTitle"/>
          </p:nvPr>
        </p:nvSpPr>
        <p:spPr>
          <a:xfrm>
            <a:off x="1205345" y="554326"/>
            <a:ext cx="9144000" cy="858837"/>
          </a:xfrm>
        </p:spPr>
        <p:txBody>
          <a:bodyPr>
            <a:normAutofit fontScale="90000"/>
          </a:bodyPr>
          <a:lstStyle/>
          <a:p>
            <a:r>
              <a:rPr lang="tr-TR" dirty="0" smtClean="0">
                <a:solidFill>
                  <a:schemeClr val="accent2"/>
                </a:solidFill>
              </a:rPr>
              <a:t>ÖRNEK</a:t>
            </a:r>
            <a:endParaRPr lang="tr-TR" dirty="0">
              <a:solidFill>
                <a:schemeClr val="accent2"/>
              </a:solidFill>
            </a:endParaRPr>
          </a:p>
        </p:txBody>
      </p:sp>
      <p:sp>
        <p:nvSpPr>
          <p:cNvPr id="5" name="Alt Başlık 4"/>
          <p:cNvSpPr>
            <a:spLocks noGrp="1"/>
          </p:cNvSpPr>
          <p:nvPr>
            <p:ph type="subTitle" idx="1"/>
          </p:nvPr>
        </p:nvSpPr>
        <p:spPr>
          <a:xfrm>
            <a:off x="1524000" y="2228994"/>
            <a:ext cx="9144000" cy="3160424"/>
          </a:xfrm>
        </p:spPr>
        <p:txBody>
          <a:bodyPr>
            <a:normAutofit/>
          </a:bodyPr>
          <a:lstStyle/>
          <a:p>
            <a:pPr algn="l"/>
            <a:r>
              <a:rPr lang="tr-TR" b="1" i="1" dirty="0" smtClean="0">
                <a:solidFill>
                  <a:schemeClr val="accent3"/>
                </a:solidFill>
              </a:rPr>
              <a:t>SORU: </a:t>
            </a:r>
            <a:r>
              <a:rPr lang="tr-TR" dirty="0" smtClean="0"/>
              <a:t>Abdestin nasıl alındığını açıklayınız</a:t>
            </a:r>
          </a:p>
          <a:p>
            <a:pPr algn="l"/>
            <a:endParaRPr lang="tr-TR" dirty="0" smtClean="0"/>
          </a:p>
          <a:p>
            <a:pPr algn="l"/>
            <a:r>
              <a:rPr lang="tr-TR" b="1" i="1" dirty="0" smtClean="0">
                <a:solidFill>
                  <a:schemeClr val="accent3"/>
                </a:solidFill>
              </a:rPr>
              <a:t>SORU: </a:t>
            </a:r>
            <a:r>
              <a:rPr lang="tr-TR" dirty="0" smtClean="0"/>
              <a:t>Küresel ısınma ile ilgili düşüncelerinizi belirtiniz.</a:t>
            </a:r>
          </a:p>
          <a:p>
            <a:pPr algn="l"/>
            <a:endParaRPr lang="tr-TR" dirty="0" smtClean="0"/>
          </a:p>
          <a:p>
            <a:pPr algn="l"/>
            <a:r>
              <a:rPr lang="tr-TR" b="1" i="1" dirty="0" smtClean="0">
                <a:solidFill>
                  <a:schemeClr val="accent3"/>
                </a:solidFill>
              </a:rPr>
              <a:t>SORU: </a:t>
            </a:r>
            <a:r>
              <a:rPr lang="tr-TR" dirty="0" smtClean="0"/>
              <a:t>Bir anınızı anlatınız.</a:t>
            </a:r>
            <a:endParaRPr lang="tr-TR" dirty="0"/>
          </a:p>
        </p:txBody>
      </p:sp>
      <p:pic>
        <p:nvPicPr>
          <p:cNvPr id="7" name="Picture 2" descr="Yetişkinlerde Dikkat Eksikliği Nasıl Giderilir? | IIENSTIT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3691" y="3809206"/>
            <a:ext cx="3928309" cy="298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81077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ctrTitle"/>
          </p:nvPr>
        </p:nvSpPr>
        <p:spPr>
          <a:xfrm>
            <a:off x="1524000" y="1122363"/>
            <a:ext cx="9144000" cy="1163637"/>
          </a:xfrm>
        </p:spPr>
        <p:txBody>
          <a:bodyPr/>
          <a:lstStyle/>
          <a:p>
            <a:r>
              <a:rPr lang="tr-TR" dirty="0" smtClean="0">
                <a:solidFill>
                  <a:schemeClr val="accent1">
                    <a:lumMod val="75000"/>
                  </a:schemeClr>
                </a:solidFill>
              </a:rPr>
              <a:t>Boşluk Doldurma Soruları</a:t>
            </a:r>
            <a:endParaRPr lang="tr-TR" dirty="0">
              <a:solidFill>
                <a:schemeClr val="accent1">
                  <a:lumMod val="75000"/>
                </a:schemeClr>
              </a:solidFill>
            </a:endParaRPr>
          </a:p>
        </p:txBody>
      </p:sp>
      <p:sp>
        <p:nvSpPr>
          <p:cNvPr id="5" name="Alt Başlık 4"/>
          <p:cNvSpPr>
            <a:spLocks noGrp="1"/>
          </p:cNvSpPr>
          <p:nvPr>
            <p:ph type="subTitle" idx="1"/>
          </p:nvPr>
        </p:nvSpPr>
        <p:spPr/>
        <p:txBody>
          <a:bodyPr/>
          <a:lstStyle/>
          <a:p>
            <a:r>
              <a:rPr lang="tr-TR" dirty="0" smtClean="0"/>
              <a:t>Verilen bir cümlede boş bırakılan yerin uygun kelime ile doldurulduğu soru tipidir.</a:t>
            </a:r>
            <a:endParaRPr lang="tr-TR" dirty="0"/>
          </a:p>
        </p:txBody>
      </p:sp>
      <p:pic>
        <p:nvPicPr>
          <p:cNvPr id="6" name="Resim 5"/>
          <p:cNvPicPr>
            <a:picLocks noChangeAspect="1"/>
          </p:cNvPicPr>
          <p:nvPr/>
        </p:nvPicPr>
        <p:blipFill>
          <a:blip r:embed="rId2"/>
          <a:stretch>
            <a:fillRect/>
          </a:stretch>
        </p:blipFill>
        <p:spPr>
          <a:xfrm>
            <a:off x="8430929" y="5257800"/>
            <a:ext cx="3350694" cy="1152525"/>
          </a:xfrm>
          <a:prstGeom prst="rect">
            <a:avLst/>
          </a:prstGeom>
          <a:ln w="38100">
            <a:solidFill>
              <a:schemeClr val="accent3"/>
            </a:solidFill>
          </a:ln>
        </p:spPr>
      </p:pic>
    </p:spTree>
    <p:extLst>
      <p:ext uri="{BB962C8B-B14F-4D97-AF65-F5344CB8AC3E}">
        <p14:creationId xmlns:p14="http://schemas.microsoft.com/office/powerpoint/2010/main" val="243069716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54898" y="1109663"/>
            <a:ext cx="9144000" cy="983528"/>
          </a:xfrm>
        </p:spPr>
        <p:txBody>
          <a:bodyPr/>
          <a:lstStyle/>
          <a:p>
            <a:r>
              <a:rPr lang="tr-TR" dirty="0" smtClean="0">
                <a:solidFill>
                  <a:schemeClr val="accent2"/>
                </a:solidFill>
              </a:rPr>
              <a:t>ÖRNEK</a:t>
            </a:r>
            <a:endParaRPr lang="tr-TR" dirty="0">
              <a:solidFill>
                <a:schemeClr val="accent2"/>
              </a:solidFill>
            </a:endParaRPr>
          </a:p>
        </p:txBody>
      </p:sp>
      <p:sp>
        <p:nvSpPr>
          <p:cNvPr id="3" name="Alt Başlık 2"/>
          <p:cNvSpPr>
            <a:spLocks noGrp="1"/>
          </p:cNvSpPr>
          <p:nvPr>
            <p:ph type="subTitle" idx="1"/>
          </p:nvPr>
        </p:nvSpPr>
        <p:spPr>
          <a:xfrm>
            <a:off x="1122218" y="2950873"/>
            <a:ext cx="9545782" cy="2563235"/>
          </a:xfrm>
        </p:spPr>
        <p:txBody>
          <a:bodyPr>
            <a:noAutofit/>
          </a:bodyPr>
          <a:lstStyle/>
          <a:p>
            <a:pPr algn="l"/>
            <a:r>
              <a:rPr lang="tr-TR" sz="3000" b="1" i="1" dirty="0" smtClean="0">
                <a:solidFill>
                  <a:schemeClr val="accent3"/>
                </a:solidFill>
              </a:rPr>
              <a:t>SORU: </a:t>
            </a:r>
            <a:r>
              <a:rPr lang="tr-TR" sz="3000" dirty="0" smtClean="0"/>
              <a:t>Ana renkler içinden kırmızı ve mavi karıştırıldığında…………… rengi elde edilir.</a:t>
            </a:r>
          </a:p>
          <a:p>
            <a:pPr algn="l"/>
            <a:r>
              <a:rPr lang="tr-TR" sz="3000" b="1" i="1" dirty="0" smtClean="0">
                <a:solidFill>
                  <a:schemeClr val="accent3"/>
                </a:solidFill>
              </a:rPr>
              <a:t>SORU: </a:t>
            </a:r>
            <a:r>
              <a:rPr lang="tr-TR" sz="3000" dirty="0" smtClean="0"/>
              <a:t>Dünya’nın </a:t>
            </a:r>
            <a:r>
              <a:rPr lang="tr-TR" sz="3000" dirty="0" smtClean="0"/>
              <a:t>uydusu…………..’</a:t>
            </a:r>
            <a:r>
              <a:rPr lang="tr-TR" sz="3000" dirty="0" err="1" smtClean="0"/>
              <a:t>dır</a:t>
            </a:r>
            <a:r>
              <a:rPr lang="tr-TR" sz="3000" dirty="0" smtClean="0"/>
              <a:t>/</a:t>
            </a:r>
            <a:r>
              <a:rPr lang="tr-TR" sz="3000" dirty="0" err="1" smtClean="0"/>
              <a:t>dir</a:t>
            </a:r>
            <a:r>
              <a:rPr lang="tr-TR" sz="3000" dirty="0" smtClean="0"/>
              <a:t>.</a:t>
            </a:r>
          </a:p>
          <a:p>
            <a:pPr algn="l"/>
            <a:r>
              <a:rPr lang="tr-TR" sz="3000" b="1" i="1" dirty="0" smtClean="0">
                <a:solidFill>
                  <a:schemeClr val="accent3"/>
                </a:solidFill>
              </a:rPr>
              <a:t>SORU: </a:t>
            </a:r>
            <a:r>
              <a:rPr lang="tr-TR" sz="3000" dirty="0" smtClean="0"/>
              <a:t>………………………………… Türkiye Cumhuriyeti’nin kurucusudur.</a:t>
            </a:r>
            <a:endParaRPr lang="tr-TR" sz="3000" dirty="0"/>
          </a:p>
        </p:txBody>
      </p:sp>
      <p:pic>
        <p:nvPicPr>
          <p:cNvPr id="6" name="Picture 2" descr="Dikkat Geliştirme Programı | PAG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4500" y="5056908"/>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1930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ctrTitle"/>
          </p:nvPr>
        </p:nvSpPr>
        <p:spPr>
          <a:xfrm>
            <a:off x="1524000" y="1122363"/>
            <a:ext cx="9144000" cy="1135928"/>
          </a:xfrm>
        </p:spPr>
        <p:txBody>
          <a:bodyPr/>
          <a:lstStyle/>
          <a:p>
            <a:r>
              <a:rPr lang="tr-TR" dirty="0" smtClean="0">
                <a:solidFill>
                  <a:schemeClr val="accent1">
                    <a:lumMod val="75000"/>
                  </a:schemeClr>
                </a:solidFill>
              </a:rPr>
              <a:t>Eşleştirme Soruları</a:t>
            </a:r>
            <a:endParaRPr lang="tr-TR" dirty="0">
              <a:solidFill>
                <a:schemeClr val="accent1">
                  <a:lumMod val="75000"/>
                </a:schemeClr>
              </a:solidFill>
            </a:endParaRPr>
          </a:p>
        </p:txBody>
      </p:sp>
      <p:sp>
        <p:nvSpPr>
          <p:cNvPr id="5" name="Alt Başlık 4"/>
          <p:cNvSpPr>
            <a:spLocks noGrp="1"/>
          </p:cNvSpPr>
          <p:nvPr>
            <p:ph type="subTitle" idx="1"/>
          </p:nvPr>
        </p:nvSpPr>
        <p:spPr/>
        <p:txBody>
          <a:bodyPr/>
          <a:lstStyle/>
          <a:p>
            <a:r>
              <a:rPr lang="tr-TR" dirty="0" smtClean="0"/>
              <a:t>İki ayrı sütundan birinde bulunan kelime ya da cümlelerin diğer sütundaki uygun olanlarla eşleştirilmesidir.</a:t>
            </a:r>
            <a:endParaRPr lang="tr-TR" dirty="0"/>
          </a:p>
        </p:txBody>
      </p:sp>
      <p:pic>
        <p:nvPicPr>
          <p:cNvPr id="6" name="Resim 5"/>
          <p:cNvPicPr>
            <a:picLocks noChangeAspect="1"/>
          </p:cNvPicPr>
          <p:nvPr/>
        </p:nvPicPr>
        <p:blipFill>
          <a:blip r:embed="rId2"/>
          <a:stretch>
            <a:fillRect/>
          </a:stretch>
        </p:blipFill>
        <p:spPr>
          <a:xfrm>
            <a:off x="415636" y="4833793"/>
            <a:ext cx="3703026" cy="1767754"/>
          </a:xfrm>
          <a:prstGeom prst="rect">
            <a:avLst/>
          </a:prstGeom>
          <a:ln w="38100">
            <a:solidFill>
              <a:schemeClr val="accent2"/>
            </a:solidFill>
          </a:ln>
        </p:spPr>
      </p:pic>
    </p:spTree>
    <p:extLst>
      <p:ext uri="{BB962C8B-B14F-4D97-AF65-F5344CB8AC3E}">
        <p14:creationId xmlns:p14="http://schemas.microsoft.com/office/powerpoint/2010/main" val="137221440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ctrTitle"/>
          </p:nvPr>
        </p:nvSpPr>
        <p:spPr>
          <a:xfrm>
            <a:off x="1524000" y="1122363"/>
            <a:ext cx="9144000" cy="748001"/>
          </a:xfrm>
        </p:spPr>
        <p:txBody>
          <a:bodyPr>
            <a:normAutofit fontScale="90000"/>
          </a:bodyPr>
          <a:lstStyle/>
          <a:p>
            <a:r>
              <a:rPr lang="tr-TR" dirty="0" smtClean="0">
                <a:solidFill>
                  <a:schemeClr val="accent2"/>
                </a:solidFill>
              </a:rPr>
              <a:t>ÖRNEK</a:t>
            </a:r>
            <a:endParaRPr lang="tr-TR" dirty="0">
              <a:solidFill>
                <a:schemeClr val="accent2"/>
              </a:solidFill>
            </a:endParaRPr>
          </a:p>
        </p:txBody>
      </p:sp>
      <p:sp>
        <p:nvSpPr>
          <p:cNvPr id="5" name="Alt Başlık 4"/>
          <p:cNvSpPr>
            <a:spLocks noGrp="1"/>
          </p:cNvSpPr>
          <p:nvPr>
            <p:ph type="subTitle" idx="1"/>
          </p:nvPr>
        </p:nvSpPr>
        <p:spPr>
          <a:xfrm>
            <a:off x="1524000" y="2216727"/>
            <a:ext cx="9144000" cy="4156363"/>
          </a:xfrm>
        </p:spPr>
        <p:txBody>
          <a:bodyPr>
            <a:normAutofit/>
          </a:bodyPr>
          <a:lstStyle/>
          <a:p>
            <a:pPr algn="l"/>
            <a:r>
              <a:rPr lang="tr-TR" dirty="0" smtClean="0"/>
              <a:t> Ana </a:t>
            </a:r>
            <a:r>
              <a:rPr lang="tr-TR" dirty="0" smtClean="0"/>
              <a:t>renklerden kırmızı ve mavinin				YEŞİL</a:t>
            </a:r>
          </a:p>
          <a:p>
            <a:pPr algn="l"/>
            <a:r>
              <a:rPr lang="tr-TR" dirty="0" smtClean="0"/>
              <a:t> karıştırılmasıyla oluşur.</a:t>
            </a:r>
          </a:p>
          <a:p>
            <a:pPr algn="l"/>
            <a:endParaRPr lang="tr-TR" dirty="0"/>
          </a:p>
          <a:p>
            <a:pPr algn="l"/>
            <a:r>
              <a:rPr lang="tr-TR" dirty="0"/>
              <a:t>Ana renklerden </a:t>
            </a:r>
            <a:r>
              <a:rPr lang="tr-TR" dirty="0" smtClean="0"/>
              <a:t>sarı ve mavinin                                                  TURUNCU</a:t>
            </a:r>
            <a:endParaRPr lang="tr-TR" dirty="0"/>
          </a:p>
          <a:p>
            <a:pPr algn="l"/>
            <a:r>
              <a:rPr lang="tr-TR" dirty="0"/>
              <a:t> karıştırılmasıyla </a:t>
            </a:r>
            <a:r>
              <a:rPr lang="tr-TR" dirty="0" smtClean="0"/>
              <a:t>oluşur</a:t>
            </a:r>
          </a:p>
          <a:p>
            <a:pPr algn="l"/>
            <a:endParaRPr lang="tr-TR" dirty="0"/>
          </a:p>
          <a:p>
            <a:pPr algn="l"/>
            <a:r>
              <a:rPr lang="tr-TR" dirty="0"/>
              <a:t>Ana renklerden </a:t>
            </a:r>
            <a:r>
              <a:rPr lang="tr-TR" dirty="0" smtClean="0"/>
              <a:t>kırmızı </a:t>
            </a:r>
            <a:r>
              <a:rPr lang="tr-TR" dirty="0"/>
              <a:t>ve </a:t>
            </a:r>
            <a:r>
              <a:rPr lang="tr-TR" dirty="0" smtClean="0"/>
              <a:t>sarı					MOR</a:t>
            </a:r>
            <a:endParaRPr lang="tr-TR" dirty="0"/>
          </a:p>
          <a:p>
            <a:pPr algn="l"/>
            <a:r>
              <a:rPr lang="tr-TR" dirty="0"/>
              <a:t> karıştırılmasıyla oluşur</a:t>
            </a:r>
            <a:endParaRPr lang="tr-TR" dirty="0" smtClean="0"/>
          </a:p>
          <a:p>
            <a:pPr algn="l"/>
            <a:endParaRPr lang="tr-TR" dirty="0"/>
          </a:p>
        </p:txBody>
      </p:sp>
    </p:spTree>
    <p:extLst>
      <p:ext uri="{BB962C8B-B14F-4D97-AF65-F5344CB8AC3E}">
        <p14:creationId xmlns:p14="http://schemas.microsoft.com/office/powerpoint/2010/main" val="2452659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Ultimate Revision">
      <a:dk1>
        <a:sysClr val="windowText" lastClr="000000"/>
      </a:dk1>
      <a:lt1>
        <a:sysClr val="window" lastClr="FFFFFF"/>
      </a:lt1>
      <a:dk2>
        <a:srgbClr val="7F7F7F"/>
      </a:dk2>
      <a:lt2>
        <a:srgbClr val="E7E6E6"/>
      </a:lt2>
      <a:accent1>
        <a:srgbClr val="7FBC41"/>
      </a:accent1>
      <a:accent2>
        <a:srgbClr val="31A8DF"/>
      </a:accent2>
      <a:accent3>
        <a:srgbClr val="EC5724"/>
      </a:accent3>
      <a:accent4>
        <a:srgbClr val="FDB817"/>
      </a:accent4>
      <a:accent5>
        <a:srgbClr val="7B67AD"/>
      </a:accent5>
      <a:accent6>
        <a:srgbClr val="BB2326"/>
      </a:accent6>
      <a:hlink>
        <a:srgbClr val="0563C1"/>
      </a:hlink>
      <a:folHlink>
        <a:srgbClr val="954F72"/>
      </a:folHlink>
    </a:clrScheme>
    <a:fontScheme name="Custom 10">
      <a:majorFont>
        <a:latin typeface="ubuntu"/>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10975</TotalTime>
  <Words>1195</Words>
  <Application>Microsoft Office PowerPoint</Application>
  <PresentationFormat>Geniş ekran</PresentationFormat>
  <Paragraphs>178</Paragraphs>
  <Slides>40</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40</vt:i4>
      </vt:variant>
    </vt:vector>
  </HeadingPairs>
  <TitlesOfParts>
    <vt:vector size="47" baseType="lpstr">
      <vt:lpstr>Arial</vt:lpstr>
      <vt:lpstr>Calibri</vt:lpstr>
      <vt:lpstr>Calibri</vt:lpstr>
      <vt:lpstr>Signika Negative</vt:lpstr>
      <vt:lpstr>ubuntu</vt:lpstr>
      <vt:lpstr>Wingdings</vt:lpstr>
      <vt:lpstr>Office Theme</vt:lpstr>
      <vt:lpstr>SORU TİPLERİ</vt:lpstr>
      <vt:lpstr>Kısa Cevaplı Sorular</vt:lpstr>
      <vt:lpstr>ÖRNEK:</vt:lpstr>
      <vt:lpstr>Uzun Cevaplı Sorular</vt:lpstr>
      <vt:lpstr>ÖRNEK</vt:lpstr>
      <vt:lpstr>Boşluk Doldurma Soruları</vt:lpstr>
      <vt:lpstr>ÖRNEK</vt:lpstr>
      <vt:lpstr>Eşleştirme Soruları</vt:lpstr>
      <vt:lpstr>ÖRNEK</vt:lpstr>
      <vt:lpstr>Doğru-Yanlış Soruları</vt:lpstr>
      <vt:lpstr>ÖRNEK</vt:lpstr>
      <vt:lpstr>Çoktan Seçmeli Sorular</vt:lpstr>
      <vt:lpstr>ÖRNEK</vt:lpstr>
      <vt:lpstr>TEST ÇÖZME  TEKNİKLERİ</vt:lpstr>
      <vt:lpstr>Test Çözme Teknikleri</vt:lpstr>
      <vt:lpstr>Test Çözme Teknikleri</vt:lpstr>
      <vt:lpstr>Test Çözme Teknikleri</vt:lpstr>
      <vt:lpstr>Test Çözme Teknikleri</vt:lpstr>
      <vt:lpstr>Test Çözme Teknikleri</vt:lpstr>
      <vt:lpstr>Test Çözme Teknikleri</vt:lpstr>
      <vt:lpstr>Test Çözme Teknikleri</vt:lpstr>
      <vt:lpstr>Test Çözme Teknikleri</vt:lpstr>
      <vt:lpstr>Test Çözme Teknikleri</vt:lpstr>
      <vt:lpstr>Test Çözme Teknikleri</vt:lpstr>
      <vt:lpstr>Test Çözme Teknikleri</vt:lpstr>
      <vt:lpstr>Test Çözme Teknikleri</vt:lpstr>
      <vt:lpstr>Test Çözme Teknikleri</vt:lpstr>
      <vt:lpstr>PowerPoint Sunusu</vt:lpstr>
      <vt:lpstr>Test Çözme Teknikleri</vt:lpstr>
      <vt:lpstr>Test Çözme Teknikleri</vt:lpstr>
      <vt:lpstr>Test Çözme Teknikleri</vt:lpstr>
      <vt:lpstr>Test Çözme Teknikleri</vt:lpstr>
      <vt:lpstr>Test Çözme Teknikleri</vt:lpstr>
      <vt:lpstr>Test Çözme Teknikleri</vt:lpstr>
      <vt:lpstr>Sınav Teknikleri</vt:lpstr>
      <vt:lpstr>Sınav Teknikleri</vt:lpstr>
      <vt:lpstr>Sınav Teknikleri</vt:lpstr>
      <vt:lpstr>Sınav Teknikleri</vt:lpstr>
      <vt:lpstr>Sınav Teknikleri</vt:lpstr>
      <vt:lpstr>Sınavlarda Başarılar Dilerim…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Muse</dc:creator>
  <cp:lastModifiedBy>Administrator</cp:lastModifiedBy>
  <cp:revision>575</cp:revision>
  <cp:lastPrinted>2021-12-06T08:54:24Z</cp:lastPrinted>
  <dcterms:created xsi:type="dcterms:W3CDTF">2014-12-21T04:26:02Z</dcterms:created>
  <dcterms:modified xsi:type="dcterms:W3CDTF">2021-12-06T11:01:30Z</dcterms:modified>
</cp:coreProperties>
</file>