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2"/>
  </p:notesMasterIdLst>
  <p:handoutMasterIdLst>
    <p:handoutMasterId r:id="rId33"/>
  </p:handoutMasterIdLst>
  <p:sldIdLst>
    <p:sldId id="586" r:id="rId2"/>
    <p:sldId id="602" r:id="rId3"/>
    <p:sldId id="603" r:id="rId4"/>
    <p:sldId id="588" r:id="rId5"/>
    <p:sldId id="589" r:id="rId6"/>
    <p:sldId id="590" r:id="rId7"/>
    <p:sldId id="591" r:id="rId8"/>
    <p:sldId id="592" r:id="rId9"/>
    <p:sldId id="593" r:id="rId10"/>
    <p:sldId id="594" r:id="rId11"/>
    <p:sldId id="595" r:id="rId12"/>
    <p:sldId id="596" r:id="rId13"/>
    <p:sldId id="597" r:id="rId14"/>
    <p:sldId id="598" r:id="rId15"/>
    <p:sldId id="599" r:id="rId16"/>
    <p:sldId id="600" r:id="rId17"/>
    <p:sldId id="601" r:id="rId18"/>
    <p:sldId id="257" r:id="rId19"/>
    <p:sldId id="571" r:id="rId20"/>
    <p:sldId id="574" r:id="rId21"/>
    <p:sldId id="573" r:id="rId22"/>
    <p:sldId id="578" r:id="rId23"/>
    <p:sldId id="570" r:id="rId24"/>
    <p:sldId id="575" r:id="rId25"/>
    <p:sldId id="579" r:id="rId26"/>
    <p:sldId id="580" r:id="rId27"/>
    <p:sldId id="581" r:id="rId28"/>
    <p:sldId id="584" r:id="rId29"/>
    <p:sldId id="576" r:id="rId30"/>
    <p:sldId id="585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6"/>
            <p14:sldId id="602"/>
            <p14:sldId id="603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257"/>
            <p14:sldId id="571"/>
            <p14:sldId id="574"/>
            <p14:sldId id="573"/>
            <p14:sldId id="578"/>
            <p14:sldId id="570"/>
            <p14:sldId id="575"/>
            <p14:sldId id="579"/>
            <p14:sldId id="580"/>
            <p14:sldId id="581"/>
            <p14:sldId id="584"/>
            <p14:sldId id="576"/>
            <p14:sldId id="585"/>
          </p14:sldIdLst>
        </p14:section>
        <p14:section name="Puzzle Diagram" id="{5EBB697D-5F3A-4619-95B1-18B26D293295}">
          <p14:sldIdLst/>
        </p14:section>
        <p14:section name="Gear Diagram" id="{78BEFFB9-BDDE-431B-8DAD-F147F3B1C6A0}">
          <p14:sldIdLst/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52361E"/>
    <a:srgbClr val="A86E3E"/>
    <a:srgbClr val="D3A577"/>
    <a:srgbClr val="83C937"/>
    <a:srgbClr val="FFE9D9"/>
    <a:srgbClr val="FFCC99"/>
    <a:srgbClr val="006BB4"/>
    <a:srgbClr val="53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87227" autoAdjust="0"/>
  </p:normalViewPr>
  <p:slideViewPr>
    <p:cSldViewPr snapToGrid="0">
      <p:cViewPr varScale="1">
        <p:scale>
          <a:sx n="64" d="100"/>
          <a:sy n="64" d="100"/>
        </p:scale>
        <p:origin x="678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notesMaster" Target="notesMasters/notesMaster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513D-7F16-4B05-8E33-97F4B99D2579}" type="datetimeFigureOut">
              <a:rPr lang="tr-TR" smtClean="0"/>
              <a:pPr/>
              <a:t>14.09.2021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30BD-9EFB-473C-B142-F3BBDBAA0F3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14/09/2021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F4888-BB20-4AEF-A0BD-A649C71E4FDE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0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9CBDC83-5A9C-4F19-989A-6C5D24C6ECE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12</a:t>
            </a:fld>
            <a:endParaRPr lang="tr-TR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0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84CAA1BB-E7E3-4B28-8FB1-5EFF05DA628A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13</a:t>
            </a:fld>
            <a:endParaRPr lang="tr-TR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7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736946C5-1671-413B-B1D2-C11835BFE195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15</a:t>
            </a:fld>
            <a:endParaRPr lang="tr-TR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98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414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Just Resize</a:t>
            </a:r>
            <a:r>
              <a:rPr lang="id-ID" baseline="0" dirty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92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192D-E941-4539-95FB-31BD6E215A43}" type="datetime1">
              <a:rPr lang="id-ID" smtClean="0"/>
              <a:pPr/>
              <a:t>14/09/2021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80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9899-86D2-468C-B8EF-B1408E3D27F9}" type="datetime1">
              <a:rPr lang="id-ID" smtClean="0"/>
              <a:pPr/>
              <a:t>14/09/2021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55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14.09.2021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107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14.09.2021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6300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5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A20F3-7995-41B7-9BE0-065FA8990711}" type="datetime1">
              <a:rPr lang="id-ID" smtClean="0"/>
              <a:pPr/>
              <a:t>14/09/2021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692" r:id="rId3"/>
    <p:sldLayoutId id="2147483706" r:id="rId4"/>
    <p:sldLayoutId id="2147483707" r:id="rId5"/>
    <p:sldLayoutId id="2147483708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11.png" /><Relationship Id="rId5" Type="http://schemas.openxmlformats.org/officeDocument/2006/relationships/oleObject" Target="../embeddings/oleObject2.bin" /><Relationship Id="rId4" Type="http://schemas.openxmlformats.org/officeDocument/2006/relationships/audio" Target="../media/audio1.wav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 /><Relationship Id="rId3" Type="http://schemas.openxmlformats.org/officeDocument/2006/relationships/audio" Target="../media/audio2.wav" /><Relationship Id="rId7" Type="http://schemas.openxmlformats.org/officeDocument/2006/relationships/image" Target="../media/image16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png" /><Relationship Id="rId5" Type="http://schemas.openxmlformats.org/officeDocument/2006/relationships/image" Target="../media/image14.jpeg" /><Relationship Id="rId4" Type="http://schemas.openxmlformats.org/officeDocument/2006/relationships/image" Target="../media/image1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4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2.jpeg" /><Relationship Id="rId4" Type="http://schemas.openxmlformats.org/officeDocument/2006/relationships/image" Target="../media/image1.wmf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Yuvarlatılmış Dikdörtgen"/>
          <p:cNvSpPr/>
          <p:nvPr/>
        </p:nvSpPr>
        <p:spPr>
          <a:xfrm>
            <a:off x="0" y="0"/>
            <a:ext cx="9258301" cy="21526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479974" y="3470554"/>
            <a:ext cx="1377554" cy="651272"/>
          </a:xfrm>
          <a:custGeom>
            <a:avLst/>
            <a:gdLst>
              <a:gd name="T0" fmla="*/ 180 w 662"/>
              <a:gd name="T1" fmla="*/ 303 h 312"/>
              <a:gd name="T2" fmla="*/ 229 w 662"/>
              <a:gd name="T3" fmla="*/ 273 h 312"/>
              <a:gd name="T4" fmla="*/ 444 w 662"/>
              <a:gd name="T5" fmla="*/ 286 h 312"/>
              <a:gd name="T6" fmla="*/ 478 w 662"/>
              <a:gd name="T7" fmla="*/ 312 h 312"/>
              <a:gd name="T8" fmla="*/ 662 w 662"/>
              <a:gd name="T9" fmla="*/ 128 h 312"/>
              <a:gd name="T10" fmla="*/ 423 w 662"/>
              <a:gd name="T11" fmla="*/ 9 h 312"/>
              <a:gd name="T12" fmla="*/ 364 w 662"/>
              <a:gd name="T13" fmla="*/ 2 h 312"/>
              <a:gd name="T14" fmla="*/ 360 w 662"/>
              <a:gd name="T15" fmla="*/ 1 h 312"/>
              <a:gd name="T16" fmla="*/ 329 w 662"/>
              <a:gd name="T17" fmla="*/ 0 h 312"/>
              <a:gd name="T18" fmla="*/ 281 w 662"/>
              <a:gd name="T19" fmla="*/ 3 h 312"/>
              <a:gd name="T20" fmla="*/ 261 w 662"/>
              <a:gd name="T21" fmla="*/ 5 h 312"/>
              <a:gd name="T22" fmla="*/ 16 w 662"/>
              <a:gd name="T23" fmla="*/ 110 h 312"/>
              <a:gd name="T24" fmla="*/ 0 w 662"/>
              <a:gd name="T25" fmla="*/ 124 h 312"/>
              <a:gd name="T26" fmla="*/ 180 w 662"/>
              <a:gd name="T27" fmla="*/ 30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2" h="312">
                <a:moveTo>
                  <a:pt x="180" y="303"/>
                </a:moveTo>
                <a:cubicBezTo>
                  <a:pt x="194" y="292"/>
                  <a:pt x="211" y="281"/>
                  <a:pt x="229" y="273"/>
                </a:cubicBezTo>
                <a:cubicBezTo>
                  <a:pt x="302" y="238"/>
                  <a:pt x="375" y="244"/>
                  <a:pt x="444" y="286"/>
                </a:cubicBezTo>
                <a:cubicBezTo>
                  <a:pt x="456" y="294"/>
                  <a:pt x="467" y="303"/>
                  <a:pt x="478" y="312"/>
                </a:cubicBezTo>
                <a:cubicBezTo>
                  <a:pt x="662" y="128"/>
                  <a:pt x="662" y="128"/>
                  <a:pt x="662" y="128"/>
                </a:cubicBezTo>
                <a:cubicBezTo>
                  <a:pt x="595" y="67"/>
                  <a:pt x="515" y="28"/>
                  <a:pt x="423" y="9"/>
                </a:cubicBezTo>
                <a:cubicBezTo>
                  <a:pt x="404" y="6"/>
                  <a:pt x="384" y="4"/>
                  <a:pt x="364" y="2"/>
                </a:cubicBezTo>
                <a:cubicBezTo>
                  <a:pt x="363" y="2"/>
                  <a:pt x="361" y="1"/>
                  <a:pt x="360" y="1"/>
                </a:cubicBezTo>
                <a:cubicBezTo>
                  <a:pt x="358" y="1"/>
                  <a:pt x="343" y="0"/>
                  <a:pt x="329" y="0"/>
                </a:cubicBezTo>
                <a:cubicBezTo>
                  <a:pt x="313" y="1"/>
                  <a:pt x="292" y="1"/>
                  <a:pt x="281" y="3"/>
                </a:cubicBezTo>
                <a:cubicBezTo>
                  <a:pt x="274" y="3"/>
                  <a:pt x="267" y="4"/>
                  <a:pt x="261" y="5"/>
                </a:cubicBezTo>
                <a:cubicBezTo>
                  <a:pt x="169" y="17"/>
                  <a:pt x="88" y="52"/>
                  <a:pt x="16" y="110"/>
                </a:cubicBezTo>
                <a:cubicBezTo>
                  <a:pt x="11" y="114"/>
                  <a:pt x="5" y="119"/>
                  <a:pt x="0" y="124"/>
                </a:cubicBezTo>
                <a:lnTo>
                  <a:pt x="180" y="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966704" y="3791817"/>
            <a:ext cx="4661297" cy="1514475"/>
          </a:xfrm>
          <a:custGeom>
            <a:avLst/>
            <a:gdLst>
              <a:gd name="T0" fmla="*/ 1927 w 2239"/>
              <a:gd name="T1" fmla="*/ 472 h 726"/>
              <a:gd name="T2" fmla="*/ 1939 w 2239"/>
              <a:gd name="T3" fmla="*/ 503 h 726"/>
              <a:gd name="T4" fmla="*/ 2054 w 2239"/>
              <a:gd name="T5" fmla="*/ 667 h 726"/>
              <a:gd name="T6" fmla="*/ 2239 w 2239"/>
              <a:gd name="T7" fmla="*/ 482 h 726"/>
              <a:gd name="T8" fmla="*/ 2206 w 2239"/>
              <a:gd name="T9" fmla="*/ 445 h 726"/>
              <a:gd name="T10" fmla="*/ 2169 w 2239"/>
              <a:gd name="T11" fmla="*/ 316 h 726"/>
              <a:gd name="T12" fmla="*/ 2234 w 2239"/>
              <a:gd name="T13" fmla="*/ 180 h 726"/>
              <a:gd name="T14" fmla="*/ 2054 w 2239"/>
              <a:gd name="T15" fmla="*/ 0 h 726"/>
              <a:gd name="T16" fmla="*/ 1933 w 2239"/>
              <a:gd name="T17" fmla="*/ 177 h 726"/>
              <a:gd name="T18" fmla="*/ 1874 w 2239"/>
              <a:gd name="T19" fmla="*/ 208 h 726"/>
              <a:gd name="T20" fmla="*/ 87 w 2239"/>
              <a:gd name="T21" fmla="*/ 208 h 726"/>
              <a:gd name="T22" fmla="*/ 26 w 2239"/>
              <a:gd name="T23" fmla="*/ 234 h 726"/>
              <a:gd name="T24" fmla="*/ 0 w 2239"/>
              <a:gd name="T25" fmla="*/ 295 h 726"/>
              <a:gd name="T26" fmla="*/ 0 w 2239"/>
              <a:gd name="T27" fmla="*/ 355 h 726"/>
              <a:gd name="T28" fmla="*/ 26 w 2239"/>
              <a:gd name="T29" fmla="*/ 417 h 726"/>
              <a:gd name="T30" fmla="*/ 87 w 2239"/>
              <a:gd name="T31" fmla="*/ 442 h 726"/>
              <a:gd name="T32" fmla="*/ 127 w 2239"/>
              <a:gd name="T33" fmla="*/ 442 h 726"/>
              <a:gd name="T34" fmla="*/ 161 w 2239"/>
              <a:gd name="T35" fmla="*/ 456 h 726"/>
              <a:gd name="T36" fmla="*/ 176 w 2239"/>
              <a:gd name="T37" fmla="*/ 491 h 726"/>
              <a:gd name="T38" fmla="*/ 176 w 2239"/>
              <a:gd name="T39" fmla="*/ 569 h 726"/>
              <a:gd name="T40" fmla="*/ 224 w 2239"/>
              <a:gd name="T41" fmla="*/ 618 h 726"/>
              <a:gd name="T42" fmla="*/ 242 w 2239"/>
              <a:gd name="T43" fmla="*/ 618 h 726"/>
              <a:gd name="T44" fmla="*/ 291 w 2239"/>
              <a:gd name="T45" fmla="*/ 667 h 726"/>
              <a:gd name="T46" fmla="*/ 291 w 2239"/>
              <a:gd name="T47" fmla="*/ 678 h 726"/>
              <a:gd name="T48" fmla="*/ 305 w 2239"/>
              <a:gd name="T49" fmla="*/ 712 h 726"/>
              <a:gd name="T50" fmla="*/ 340 w 2239"/>
              <a:gd name="T51" fmla="*/ 726 h 726"/>
              <a:gd name="T52" fmla="*/ 455 w 2239"/>
              <a:gd name="T53" fmla="*/ 726 h 726"/>
              <a:gd name="T54" fmla="*/ 504 w 2239"/>
              <a:gd name="T55" fmla="*/ 677 h 726"/>
              <a:gd name="T56" fmla="*/ 504 w 2239"/>
              <a:gd name="T57" fmla="*/ 667 h 726"/>
              <a:gd name="T58" fmla="*/ 553 w 2239"/>
              <a:gd name="T59" fmla="*/ 618 h 726"/>
              <a:gd name="T60" fmla="*/ 570 w 2239"/>
              <a:gd name="T61" fmla="*/ 618 h 726"/>
              <a:gd name="T62" fmla="*/ 605 w 2239"/>
              <a:gd name="T63" fmla="*/ 603 h 726"/>
              <a:gd name="T64" fmla="*/ 619 w 2239"/>
              <a:gd name="T65" fmla="*/ 569 h 726"/>
              <a:gd name="T66" fmla="*/ 619 w 2239"/>
              <a:gd name="T67" fmla="*/ 491 h 726"/>
              <a:gd name="T68" fmla="*/ 668 w 2239"/>
              <a:gd name="T69" fmla="*/ 442 h 726"/>
              <a:gd name="T70" fmla="*/ 1797 w 2239"/>
              <a:gd name="T71" fmla="*/ 441 h 726"/>
              <a:gd name="T72" fmla="*/ 1927 w 2239"/>
              <a:gd name="T73" fmla="*/ 472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39" h="726">
                <a:moveTo>
                  <a:pt x="1927" y="472"/>
                </a:moveTo>
                <a:cubicBezTo>
                  <a:pt x="1931" y="483"/>
                  <a:pt x="1935" y="493"/>
                  <a:pt x="1939" y="503"/>
                </a:cubicBezTo>
                <a:cubicBezTo>
                  <a:pt x="1966" y="568"/>
                  <a:pt x="2005" y="622"/>
                  <a:pt x="2054" y="667"/>
                </a:cubicBezTo>
                <a:cubicBezTo>
                  <a:pt x="2239" y="482"/>
                  <a:pt x="2239" y="482"/>
                  <a:pt x="2239" y="482"/>
                </a:cubicBezTo>
                <a:cubicBezTo>
                  <a:pt x="2227" y="471"/>
                  <a:pt x="2216" y="459"/>
                  <a:pt x="2206" y="445"/>
                </a:cubicBezTo>
                <a:cubicBezTo>
                  <a:pt x="2177" y="407"/>
                  <a:pt x="2165" y="363"/>
                  <a:pt x="2169" y="316"/>
                </a:cubicBezTo>
                <a:cubicBezTo>
                  <a:pt x="2173" y="259"/>
                  <a:pt x="2196" y="213"/>
                  <a:pt x="2234" y="180"/>
                </a:cubicBezTo>
                <a:cubicBezTo>
                  <a:pt x="2054" y="0"/>
                  <a:pt x="2054" y="0"/>
                  <a:pt x="2054" y="0"/>
                </a:cubicBezTo>
                <a:cubicBezTo>
                  <a:pt x="1991" y="59"/>
                  <a:pt x="1941" y="140"/>
                  <a:pt x="1933" y="177"/>
                </a:cubicBezTo>
                <a:cubicBezTo>
                  <a:pt x="1933" y="178"/>
                  <a:pt x="1932" y="207"/>
                  <a:pt x="1874" y="208"/>
                </a:cubicBezTo>
                <a:cubicBezTo>
                  <a:pt x="1491" y="211"/>
                  <a:pt x="544" y="208"/>
                  <a:pt x="87" y="208"/>
                </a:cubicBezTo>
                <a:cubicBezTo>
                  <a:pt x="64" y="208"/>
                  <a:pt x="42" y="217"/>
                  <a:pt x="26" y="234"/>
                </a:cubicBezTo>
                <a:cubicBezTo>
                  <a:pt x="9" y="250"/>
                  <a:pt x="0" y="272"/>
                  <a:pt x="0" y="295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378"/>
                  <a:pt x="9" y="400"/>
                  <a:pt x="26" y="417"/>
                </a:cubicBezTo>
                <a:cubicBezTo>
                  <a:pt x="42" y="433"/>
                  <a:pt x="64" y="442"/>
                  <a:pt x="87" y="442"/>
                </a:cubicBezTo>
                <a:cubicBezTo>
                  <a:pt x="100" y="442"/>
                  <a:pt x="113" y="442"/>
                  <a:pt x="127" y="442"/>
                </a:cubicBezTo>
                <a:cubicBezTo>
                  <a:pt x="140" y="442"/>
                  <a:pt x="152" y="447"/>
                  <a:pt x="161" y="456"/>
                </a:cubicBezTo>
                <a:cubicBezTo>
                  <a:pt x="171" y="465"/>
                  <a:pt x="176" y="478"/>
                  <a:pt x="176" y="491"/>
                </a:cubicBezTo>
                <a:cubicBezTo>
                  <a:pt x="176" y="569"/>
                  <a:pt x="176" y="569"/>
                  <a:pt x="176" y="569"/>
                </a:cubicBezTo>
                <a:cubicBezTo>
                  <a:pt x="176" y="596"/>
                  <a:pt x="198" y="618"/>
                  <a:pt x="224" y="618"/>
                </a:cubicBezTo>
                <a:cubicBezTo>
                  <a:pt x="242" y="618"/>
                  <a:pt x="242" y="618"/>
                  <a:pt x="242" y="618"/>
                </a:cubicBezTo>
                <a:cubicBezTo>
                  <a:pt x="269" y="618"/>
                  <a:pt x="291" y="640"/>
                  <a:pt x="291" y="667"/>
                </a:cubicBezTo>
                <a:cubicBezTo>
                  <a:pt x="291" y="678"/>
                  <a:pt x="291" y="678"/>
                  <a:pt x="291" y="678"/>
                </a:cubicBezTo>
                <a:cubicBezTo>
                  <a:pt x="291" y="691"/>
                  <a:pt x="296" y="703"/>
                  <a:pt x="305" y="712"/>
                </a:cubicBezTo>
                <a:cubicBezTo>
                  <a:pt x="314" y="721"/>
                  <a:pt x="327" y="726"/>
                  <a:pt x="340" y="726"/>
                </a:cubicBezTo>
                <a:cubicBezTo>
                  <a:pt x="455" y="726"/>
                  <a:pt x="455" y="726"/>
                  <a:pt x="455" y="726"/>
                </a:cubicBezTo>
                <a:cubicBezTo>
                  <a:pt x="482" y="726"/>
                  <a:pt x="504" y="704"/>
                  <a:pt x="504" y="677"/>
                </a:cubicBezTo>
                <a:cubicBezTo>
                  <a:pt x="504" y="667"/>
                  <a:pt x="504" y="667"/>
                  <a:pt x="504" y="667"/>
                </a:cubicBezTo>
                <a:cubicBezTo>
                  <a:pt x="504" y="640"/>
                  <a:pt x="526" y="618"/>
                  <a:pt x="553" y="618"/>
                </a:cubicBezTo>
                <a:cubicBezTo>
                  <a:pt x="570" y="618"/>
                  <a:pt x="570" y="618"/>
                  <a:pt x="570" y="618"/>
                </a:cubicBezTo>
                <a:cubicBezTo>
                  <a:pt x="583" y="618"/>
                  <a:pt x="596" y="613"/>
                  <a:pt x="605" y="603"/>
                </a:cubicBezTo>
                <a:cubicBezTo>
                  <a:pt x="614" y="594"/>
                  <a:pt x="619" y="582"/>
                  <a:pt x="619" y="569"/>
                </a:cubicBezTo>
                <a:cubicBezTo>
                  <a:pt x="619" y="491"/>
                  <a:pt x="619" y="491"/>
                  <a:pt x="619" y="491"/>
                </a:cubicBezTo>
                <a:cubicBezTo>
                  <a:pt x="619" y="464"/>
                  <a:pt x="641" y="442"/>
                  <a:pt x="668" y="442"/>
                </a:cubicBezTo>
                <a:cubicBezTo>
                  <a:pt x="1092" y="442"/>
                  <a:pt x="1570" y="441"/>
                  <a:pt x="1797" y="441"/>
                </a:cubicBezTo>
                <a:cubicBezTo>
                  <a:pt x="1863" y="441"/>
                  <a:pt x="1922" y="455"/>
                  <a:pt x="1927" y="4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13064" y="4935468"/>
            <a:ext cx="1377554" cy="663179"/>
          </a:xfrm>
          <a:custGeom>
            <a:avLst/>
            <a:gdLst>
              <a:gd name="T0" fmla="*/ 472 w 662"/>
              <a:gd name="T1" fmla="*/ 0 h 318"/>
              <a:gd name="T2" fmla="*/ 454 w 662"/>
              <a:gd name="T3" fmla="*/ 15 h 318"/>
              <a:gd name="T4" fmla="*/ 318 w 662"/>
              <a:gd name="T5" fmla="*/ 58 h 318"/>
              <a:gd name="T6" fmla="*/ 185 w 662"/>
              <a:gd name="T7" fmla="*/ 9 h 318"/>
              <a:gd name="T8" fmla="*/ 0 w 662"/>
              <a:gd name="T9" fmla="*/ 194 h 318"/>
              <a:gd name="T10" fmla="*/ 103 w 662"/>
              <a:gd name="T11" fmla="*/ 264 h 318"/>
              <a:gd name="T12" fmla="*/ 294 w 662"/>
              <a:gd name="T13" fmla="*/ 316 h 318"/>
              <a:gd name="T14" fmla="*/ 297 w 662"/>
              <a:gd name="T15" fmla="*/ 317 h 318"/>
              <a:gd name="T16" fmla="*/ 329 w 662"/>
              <a:gd name="T17" fmla="*/ 317 h 318"/>
              <a:gd name="T18" fmla="*/ 376 w 662"/>
              <a:gd name="T19" fmla="*/ 315 h 318"/>
              <a:gd name="T20" fmla="*/ 396 w 662"/>
              <a:gd name="T21" fmla="*/ 313 h 318"/>
              <a:gd name="T22" fmla="*/ 662 w 662"/>
              <a:gd name="T23" fmla="*/ 190 h 318"/>
              <a:gd name="T24" fmla="*/ 472 w 662"/>
              <a:gd name="T25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2" h="318">
                <a:moveTo>
                  <a:pt x="472" y="0"/>
                </a:moveTo>
                <a:cubicBezTo>
                  <a:pt x="467" y="6"/>
                  <a:pt x="461" y="11"/>
                  <a:pt x="454" y="15"/>
                </a:cubicBezTo>
                <a:cubicBezTo>
                  <a:pt x="416" y="44"/>
                  <a:pt x="372" y="57"/>
                  <a:pt x="318" y="58"/>
                </a:cubicBezTo>
                <a:cubicBezTo>
                  <a:pt x="269" y="56"/>
                  <a:pt x="223" y="41"/>
                  <a:pt x="185" y="9"/>
                </a:cubicBezTo>
                <a:cubicBezTo>
                  <a:pt x="0" y="194"/>
                  <a:pt x="0" y="194"/>
                  <a:pt x="0" y="194"/>
                </a:cubicBezTo>
                <a:cubicBezTo>
                  <a:pt x="30" y="221"/>
                  <a:pt x="65" y="244"/>
                  <a:pt x="103" y="264"/>
                </a:cubicBezTo>
                <a:cubicBezTo>
                  <a:pt x="163" y="295"/>
                  <a:pt x="226" y="312"/>
                  <a:pt x="294" y="316"/>
                </a:cubicBezTo>
                <a:cubicBezTo>
                  <a:pt x="295" y="316"/>
                  <a:pt x="296" y="316"/>
                  <a:pt x="297" y="317"/>
                </a:cubicBezTo>
                <a:cubicBezTo>
                  <a:pt x="299" y="317"/>
                  <a:pt x="313" y="317"/>
                  <a:pt x="329" y="317"/>
                </a:cubicBezTo>
                <a:cubicBezTo>
                  <a:pt x="344" y="318"/>
                  <a:pt x="365" y="316"/>
                  <a:pt x="376" y="315"/>
                </a:cubicBezTo>
                <a:cubicBezTo>
                  <a:pt x="383" y="314"/>
                  <a:pt x="390" y="314"/>
                  <a:pt x="396" y="313"/>
                </a:cubicBezTo>
                <a:cubicBezTo>
                  <a:pt x="498" y="299"/>
                  <a:pt x="587" y="258"/>
                  <a:pt x="662" y="190"/>
                </a:cubicBezTo>
                <a:lnTo>
                  <a:pt x="4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573807" y="3851888"/>
            <a:ext cx="695325" cy="1372791"/>
          </a:xfrm>
          <a:custGeom>
            <a:avLst/>
            <a:gdLst>
              <a:gd name="T0" fmla="*/ 332 w 334"/>
              <a:gd name="T1" fmla="*/ 286 h 658"/>
              <a:gd name="T2" fmla="*/ 329 w 334"/>
              <a:gd name="T3" fmla="*/ 267 h 658"/>
              <a:gd name="T4" fmla="*/ 232 w 334"/>
              <a:gd name="T5" fmla="*/ 46 h 658"/>
              <a:gd name="T6" fmla="*/ 190 w 334"/>
              <a:gd name="T7" fmla="*/ 0 h 658"/>
              <a:gd name="T8" fmla="*/ 5 w 334"/>
              <a:gd name="T9" fmla="*/ 185 h 658"/>
              <a:gd name="T10" fmla="*/ 58 w 334"/>
              <a:gd name="T11" fmla="*/ 287 h 658"/>
              <a:gd name="T12" fmla="*/ 0 w 334"/>
              <a:gd name="T13" fmla="*/ 469 h 658"/>
              <a:gd name="T14" fmla="*/ 190 w 334"/>
              <a:gd name="T15" fmla="*/ 658 h 658"/>
              <a:gd name="T16" fmla="*/ 193 w 334"/>
              <a:gd name="T17" fmla="*/ 655 h 658"/>
              <a:gd name="T18" fmla="*/ 325 w 334"/>
              <a:gd name="T19" fmla="*/ 419 h 658"/>
              <a:gd name="T20" fmla="*/ 333 w 334"/>
              <a:gd name="T21" fmla="*/ 364 h 658"/>
              <a:gd name="T22" fmla="*/ 333 w 334"/>
              <a:gd name="T23" fmla="*/ 360 h 658"/>
              <a:gd name="T24" fmla="*/ 334 w 334"/>
              <a:gd name="T25" fmla="*/ 330 h 658"/>
              <a:gd name="T26" fmla="*/ 332 w 334"/>
              <a:gd name="T27" fmla="*/ 28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4" h="658">
                <a:moveTo>
                  <a:pt x="332" y="286"/>
                </a:moveTo>
                <a:cubicBezTo>
                  <a:pt x="331" y="279"/>
                  <a:pt x="330" y="274"/>
                  <a:pt x="329" y="267"/>
                </a:cubicBezTo>
                <a:cubicBezTo>
                  <a:pt x="318" y="185"/>
                  <a:pt x="285" y="111"/>
                  <a:pt x="232" y="46"/>
                </a:cubicBezTo>
                <a:cubicBezTo>
                  <a:pt x="218" y="30"/>
                  <a:pt x="204" y="15"/>
                  <a:pt x="190" y="0"/>
                </a:cubicBezTo>
                <a:cubicBezTo>
                  <a:pt x="5" y="185"/>
                  <a:pt x="5" y="185"/>
                  <a:pt x="5" y="185"/>
                </a:cubicBezTo>
                <a:cubicBezTo>
                  <a:pt x="33" y="212"/>
                  <a:pt x="51" y="246"/>
                  <a:pt x="58" y="287"/>
                </a:cubicBezTo>
                <a:cubicBezTo>
                  <a:pt x="71" y="360"/>
                  <a:pt x="50" y="421"/>
                  <a:pt x="0" y="469"/>
                </a:cubicBezTo>
                <a:cubicBezTo>
                  <a:pt x="190" y="658"/>
                  <a:pt x="190" y="658"/>
                  <a:pt x="190" y="658"/>
                </a:cubicBezTo>
                <a:cubicBezTo>
                  <a:pt x="191" y="657"/>
                  <a:pt x="192" y="656"/>
                  <a:pt x="193" y="655"/>
                </a:cubicBezTo>
                <a:cubicBezTo>
                  <a:pt x="261" y="590"/>
                  <a:pt x="306" y="512"/>
                  <a:pt x="325" y="419"/>
                </a:cubicBezTo>
                <a:cubicBezTo>
                  <a:pt x="329" y="401"/>
                  <a:pt x="330" y="382"/>
                  <a:pt x="333" y="364"/>
                </a:cubicBezTo>
                <a:cubicBezTo>
                  <a:pt x="333" y="363"/>
                  <a:pt x="333" y="362"/>
                  <a:pt x="333" y="360"/>
                </a:cubicBezTo>
                <a:cubicBezTo>
                  <a:pt x="334" y="359"/>
                  <a:pt x="334" y="345"/>
                  <a:pt x="334" y="330"/>
                </a:cubicBezTo>
                <a:cubicBezTo>
                  <a:pt x="334" y="316"/>
                  <a:pt x="333" y="296"/>
                  <a:pt x="332" y="2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1712977" y="3137629"/>
            <a:ext cx="3015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>
                <a:solidFill>
                  <a:schemeClr val="accent1"/>
                </a:solidFill>
                <a:latin typeface="+mj-lt"/>
              </a:rPr>
              <a:t>BAŞARI</a:t>
            </a:r>
            <a:endParaRPr lang="id-ID" sz="60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" name="Group 24"/>
          <p:cNvGrpSpPr/>
          <p:nvPr/>
        </p:nvGrpSpPr>
        <p:grpSpPr>
          <a:xfrm rot="2700000">
            <a:off x="6038573" y="4266304"/>
            <a:ext cx="215926" cy="376286"/>
            <a:chOff x="4732338" y="4783138"/>
            <a:chExt cx="703263" cy="1225550"/>
          </a:xfrm>
          <a:solidFill>
            <a:schemeClr val="bg1"/>
          </a:solidFill>
        </p:grpSpPr>
        <p:sp>
          <p:nvSpPr>
            <p:cNvPr id="26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6687218" y="3529014"/>
            <a:ext cx="312768" cy="356395"/>
            <a:chOff x="4616451" y="1741488"/>
            <a:chExt cx="2959100" cy="3371850"/>
          </a:xfrm>
          <a:solidFill>
            <a:schemeClr val="bg1"/>
          </a:solidFill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866011" y="952321"/>
            <a:ext cx="5133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TEKNİKLERİ</a:t>
            </a:r>
          </a:p>
        </p:txBody>
      </p:sp>
      <p:sp>
        <p:nvSpPr>
          <p:cNvPr id="32" name="31 Metin kutusu"/>
          <p:cNvSpPr txBox="1"/>
          <p:nvPr/>
        </p:nvSpPr>
        <p:spPr>
          <a:xfrm>
            <a:off x="2025620" y="386344"/>
            <a:ext cx="4895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VERİMLİ ÇALIŞMA</a:t>
            </a:r>
          </a:p>
        </p:txBody>
      </p:sp>
      <p:grpSp>
        <p:nvGrpSpPr>
          <p:cNvPr id="33" name="Group 42"/>
          <p:cNvGrpSpPr/>
          <p:nvPr/>
        </p:nvGrpSpPr>
        <p:grpSpPr>
          <a:xfrm>
            <a:off x="5948151" y="3697689"/>
            <a:ext cx="439724" cy="26291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6322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HBERLİK VE PSİKOLOJİ ARŞİVİ\REHBERLİK PANOSU\VERİMLİ DERS ÇALIŞMA VE ZAMAN YÖNETİMİ\10169246_10152335409599726_59431733998025326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712968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625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920880" cy="6858000"/>
          </a:xfrm>
          <a:prstGeom prst="rect">
            <a:avLst/>
          </a:prstGeom>
        </p:spPr>
      </p:pic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450800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2AFD8-489B-460B-9962-2ACC7E57BDC9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12</a:t>
            </a:fld>
            <a:endParaRPr lang="tr-TR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8239"/>
            <a:ext cx="27432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07504" y="162683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203575" y="1989138"/>
            <a:ext cx="17287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tr-TR">
              <a:latin typeface="Trebuchet MS" panose="020B0603020202020204" pitchFamily="34" charset="0"/>
            </a:endParaRPr>
          </a:p>
        </p:txBody>
      </p:sp>
      <p:graphicFrame>
        <p:nvGraphicFramePr>
          <p:cNvPr id="121931" name="Group 75"/>
          <p:cNvGraphicFramePr>
            <a:graphicFrameLocks noGrp="1"/>
          </p:cNvGraphicFramePr>
          <p:nvPr/>
        </p:nvGraphicFramePr>
        <p:xfrm>
          <a:off x="2922712" y="2635469"/>
          <a:ext cx="5545137" cy="3052863"/>
        </p:xfrm>
        <a:graphic>
          <a:graphicData uri="http://schemas.openxmlformats.org/drawingml/2006/table">
            <a:tbl>
              <a:tblPr/>
              <a:tblGrid>
                <a:gridCol w="5545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Okul Tekrarı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Yarınki Derslere Hazırlık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Test Çözümü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dakika Kitap Okuma            (40-50 sayfa)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410" name="Text Box 72"/>
          <p:cNvSpPr txBox="1">
            <a:spLocks noChangeArrowheads="1"/>
          </p:cNvSpPr>
          <p:nvPr/>
        </p:nvSpPr>
        <p:spPr bwMode="auto">
          <a:xfrm>
            <a:off x="3132440" y="908720"/>
            <a:ext cx="5400000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İÇİ</a:t>
            </a:r>
          </a:p>
        </p:txBody>
      </p:sp>
    </p:spTree>
    <p:extLst>
      <p:ext uri="{BB962C8B-B14F-4D97-AF65-F5344CB8AC3E}">
        <p14:creationId xmlns:p14="http://schemas.microsoft.com/office/powerpoint/2010/main" val="4064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600" dirty="0">
                <a:solidFill>
                  <a:srgbClr val="FFFF00"/>
                </a:solidFill>
                <a:latin typeface="Trebuchet MS" panose="020B0603020202020204" pitchFamily="34" charset="0"/>
              </a:rPr>
              <a:t>            </a:t>
            </a:r>
          </a:p>
        </p:txBody>
      </p:sp>
      <p:graphicFrame>
        <p:nvGraphicFramePr>
          <p:cNvPr id="40021" name="Group 85"/>
          <p:cNvGraphicFramePr>
            <a:graphicFrameLocks noGrp="1"/>
          </p:cNvGraphicFramePr>
          <p:nvPr>
            <p:ph sz="half" idx="2"/>
          </p:nvPr>
        </p:nvGraphicFramePr>
        <p:xfrm>
          <a:off x="2915816" y="2708920"/>
          <a:ext cx="5759896" cy="2952751"/>
        </p:xfrm>
        <a:graphic>
          <a:graphicData uri="http://schemas.openxmlformats.org/drawingml/2006/table">
            <a:tbl>
              <a:tblPr/>
              <a:tblGrid>
                <a:gridCol w="179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5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İçin 1 Saat konu +</a:t>
                      </a:r>
                      <a:r>
                        <a:rPr kumimoji="0" lang="tr-T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için 1 Saat Konu + </a:t>
                      </a:r>
                      <a:r>
                        <a:rPr kumimoji="0" lang="tr-T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 Hafta çalışılan konuların kısa tekrarı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E515-FA6E-4BDC-B9D5-7BC0BEBD57D8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13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95536" y="2708920"/>
          <a:ext cx="2520000" cy="32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Bit Eşlem Resmi" r:id="rId5" imgW="1924319" imgH="2276793" progId="PBrush">
                  <p:embed/>
                </p:oleObj>
              </mc:Choice>
              <mc:Fallback>
                <p:oleObj name="Bit Eşlem Resmi" r:id="rId5" imgW="1924319" imgH="2276793" progId="PBrush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2520000" cy="322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5" name="Text Box 67"/>
          <p:cNvSpPr txBox="1">
            <a:spLocks noChangeArrowheads="1"/>
          </p:cNvSpPr>
          <p:nvPr/>
        </p:nvSpPr>
        <p:spPr bwMode="auto">
          <a:xfrm>
            <a:off x="3203848" y="945251"/>
            <a:ext cx="5400000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SONU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162684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</p:spTree>
    <p:extLst>
      <p:ext uri="{BB962C8B-B14F-4D97-AF65-F5344CB8AC3E}">
        <p14:creationId xmlns:p14="http://schemas.microsoft.com/office/powerpoint/2010/main" val="31551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D0D10-35B3-49D9-B5D1-D427519D4BEF}" type="slidenum">
              <a:rPr lang="tr-TR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692150"/>
            <a:ext cx="7772400" cy="1152525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DERSİ DERSTE ÖĞRENMEK, SOSYAL ETKİNLİKLERİNE ZAMAN VE İMKAN SAĞLAR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6872" name="Picture 8" descr="BikeTrail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782"/>
            <a:ext cx="27368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3" name="Picture 9" descr="mother-child-800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97" y="4077494"/>
            <a:ext cx="25146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MotherAndChild 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59137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876" name="Picture 12" descr="tGerrans%20driving%20the%20Elite%20bun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03251"/>
            <a:ext cx="25368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138" name="Picture 13" descr="tRace%20winner%20Simon%20Gerrans%20holds%20the%20Teams%20Ch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3234"/>
            <a:ext cx="2503487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ayt Numarası Yer Tutucusu 4"/>
          <p:cNvSpPr txBox="1">
            <a:spLocks/>
          </p:cNvSpPr>
          <p:nvPr/>
        </p:nvSpPr>
        <p:spPr>
          <a:xfrm>
            <a:off x="8281988" y="5886450"/>
            <a:ext cx="609600" cy="52070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64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16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1450"/>
            <a:ext cx="777686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17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/>
          <p:cNvSpPr>
            <a:spLocks/>
          </p:cNvSpPr>
          <p:nvPr/>
        </p:nvSpPr>
        <p:spPr bwMode="auto">
          <a:xfrm>
            <a:off x="0" y="4031795"/>
            <a:ext cx="7134726" cy="1378744"/>
          </a:xfrm>
          <a:custGeom>
            <a:avLst/>
            <a:gdLst>
              <a:gd name="T0" fmla="*/ 4120 w 4120"/>
              <a:gd name="T1" fmla="*/ 579 h 1158"/>
              <a:gd name="T2" fmla="*/ 3660 w 4120"/>
              <a:gd name="T3" fmla="*/ 0 h 1158"/>
              <a:gd name="T4" fmla="*/ 3660 w 4120"/>
              <a:gd name="T5" fmla="*/ 307 h 1158"/>
              <a:gd name="T6" fmla="*/ 0 w 4120"/>
              <a:gd name="T7" fmla="*/ 307 h 1158"/>
              <a:gd name="T8" fmla="*/ 0 w 4120"/>
              <a:gd name="T9" fmla="*/ 851 h 1158"/>
              <a:gd name="T10" fmla="*/ 3660 w 4120"/>
              <a:gd name="T11" fmla="*/ 851 h 1158"/>
              <a:gd name="T12" fmla="*/ 3660 w 4120"/>
              <a:gd name="T13" fmla="*/ 1158 h 1158"/>
              <a:gd name="T14" fmla="*/ 4120 w 4120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0" h="1158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4224"/>
            <a:ext cx="9144000" cy="99444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/>
              <a:t>Neden Verimli Çalışmalıyız?</a:t>
            </a:r>
            <a:endParaRPr lang="id-ID" dirty="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0" y="3241723"/>
            <a:ext cx="6357938" cy="1378744"/>
          </a:xfrm>
          <a:custGeom>
            <a:avLst/>
            <a:gdLst>
              <a:gd name="T0" fmla="*/ 4120 w 4120"/>
              <a:gd name="T1" fmla="*/ 579 h 1158"/>
              <a:gd name="T2" fmla="*/ 3660 w 4120"/>
              <a:gd name="T3" fmla="*/ 0 h 1158"/>
              <a:gd name="T4" fmla="*/ 3660 w 4120"/>
              <a:gd name="T5" fmla="*/ 307 h 1158"/>
              <a:gd name="T6" fmla="*/ 0 w 4120"/>
              <a:gd name="T7" fmla="*/ 307 h 1158"/>
              <a:gd name="T8" fmla="*/ 0 w 4120"/>
              <a:gd name="T9" fmla="*/ 851 h 1158"/>
              <a:gd name="T10" fmla="*/ 3660 w 4120"/>
              <a:gd name="T11" fmla="*/ 851 h 1158"/>
              <a:gd name="T12" fmla="*/ 3660 w 4120"/>
              <a:gd name="T13" fmla="*/ 1158 h 1158"/>
              <a:gd name="T14" fmla="*/ 4120 w 4120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0" h="1158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0" y="2609190"/>
            <a:ext cx="5640354" cy="1378744"/>
          </a:xfrm>
          <a:custGeom>
            <a:avLst/>
            <a:gdLst>
              <a:gd name="T0" fmla="*/ 3655 w 3655"/>
              <a:gd name="T1" fmla="*/ 579 h 1158"/>
              <a:gd name="T2" fmla="*/ 3195 w 3655"/>
              <a:gd name="T3" fmla="*/ 0 h 1158"/>
              <a:gd name="T4" fmla="*/ 3195 w 3655"/>
              <a:gd name="T5" fmla="*/ 307 h 1158"/>
              <a:gd name="T6" fmla="*/ 0 w 3655"/>
              <a:gd name="T7" fmla="*/ 307 h 1158"/>
              <a:gd name="T8" fmla="*/ 0 w 3655"/>
              <a:gd name="T9" fmla="*/ 851 h 1158"/>
              <a:gd name="T10" fmla="*/ 3195 w 3655"/>
              <a:gd name="T11" fmla="*/ 851 h 1158"/>
              <a:gd name="T12" fmla="*/ 3195 w 3655"/>
              <a:gd name="T13" fmla="*/ 1158 h 1158"/>
              <a:gd name="T14" fmla="*/ 3655 w 3655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5" h="1158">
                <a:moveTo>
                  <a:pt x="3655" y="579"/>
                </a:moveTo>
                <a:lnTo>
                  <a:pt x="3195" y="0"/>
                </a:lnTo>
                <a:lnTo>
                  <a:pt x="3195" y="307"/>
                </a:lnTo>
                <a:lnTo>
                  <a:pt x="0" y="307"/>
                </a:lnTo>
                <a:lnTo>
                  <a:pt x="0" y="851"/>
                </a:lnTo>
                <a:lnTo>
                  <a:pt x="3195" y="851"/>
                </a:lnTo>
                <a:lnTo>
                  <a:pt x="3195" y="1158"/>
                </a:lnTo>
                <a:lnTo>
                  <a:pt x="3655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1" y="1789160"/>
            <a:ext cx="4915055" cy="1377554"/>
          </a:xfrm>
          <a:custGeom>
            <a:avLst/>
            <a:gdLst>
              <a:gd name="T0" fmla="*/ 3185 w 3185"/>
              <a:gd name="T1" fmla="*/ 579 h 1157"/>
              <a:gd name="T2" fmla="*/ 2725 w 3185"/>
              <a:gd name="T3" fmla="*/ 0 h 1157"/>
              <a:gd name="T4" fmla="*/ 2725 w 3185"/>
              <a:gd name="T5" fmla="*/ 307 h 1157"/>
              <a:gd name="T6" fmla="*/ 0 w 3185"/>
              <a:gd name="T7" fmla="*/ 307 h 1157"/>
              <a:gd name="T8" fmla="*/ 0 w 3185"/>
              <a:gd name="T9" fmla="*/ 851 h 1157"/>
              <a:gd name="T10" fmla="*/ 2725 w 3185"/>
              <a:gd name="T11" fmla="*/ 851 h 1157"/>
              <a:gd name="T12" fmla="*/ 2725 w 3185"/>
              <a:gd name="T13" fmla="*/ 1157 h 1157"/>
              <a:gd name="T14" fmla="*/ 3185 w 3185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5" h="1157">
                <a:moveTo>
                  <a:pt x="3185" y="579"/>
                </a:moveTo>
                <a:lnTo>
                  <a:pt x="2725" y="0"/>
                </a:lnTo>
                <a:lnTo>
                  <a:pt x="2725" y="307"/>
                </a:lnTo>
                <a:lnTo>
                  <a:pt x="0" y="307"/>
                </a:lnTo>
                <a:lnTo>
                  <a:pt x="0" y="851"/>
                </a:lnTo>
                <a:lnTo>
                  <a:pt x="2725" y="851"/>
                </a:lnTo>
                <a:lnTo>
                  <a:pt x="2725" y="1157"/>
                </a:lnTo>
                <a:lnTo>
                  <a:pt x="3185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1" y="1067641"/>
            <a:ext cx="4186670" cy="1377554"/>
          </a:xfrm>
          <a:custGeom>
            <a:avLst/>
            <a:gdLst>
              <a:gd name="T0" fmla="*/ 2713 w 2713"/>
              <a:gd name="T1" fmla="*/ 579 h 1157"/>
              <a:gd name="T2" fmla="*/ 2253 w 2713"/>
              <a:gd name="T3" fmla="*/ 0 h 1157"/>
              <a:gd name="T4" fmla="*/ 2253 w 2713"/>
              <a:gd name="T5" fmla="*/ 307 h 1157"/>
              <a:gd name="T6" fmla="*/ 0 w 2713"/>
              <a:gd name="T7" fmla="*/ 307 h 1157"/>
              <a:gd name="T8" fmla="*/ 0 w 2713"/>
              <a:gd name="T9" fmla="*/ 851 h 1157"/>
              <a:gd name="T10" fmla="*/ 2253 w 2713"/>
              <a:gd name="T11" fmla="*/ 851 h 1157"/>
              <a:gd name="T12" fmla="*/ 2253 w 2713"/>
              <a:gd name="T13" fmla="*/ 1157 h 1157"/>
              <a:gd name="T14" fmla="*/ 2713 w 2713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13" h="1157">
                <a:moveTo>
                  <a:pt x="2713" y="579"/>
                </a:moveTo>
                <a:lnTo>
                  <a:pt x="2253" y="0"/>
                </a:lnTo>
                <a:lnTo>
                  <a:pt x="2253" y="307"/>
                </a:lnTo>
                <a:lnTo>
                  <a:pt x="0" y="307"/>
                </a:lnTo>
                <a:lnTo>
                  <a:pt x="0" y="851"/>
                </a:lnTo>
                <a:lnTo>
                  <a:pt x="2253" y="851"/>
                </a:lnTo>
                <a:lnTo>
                  <a:pt x="2253" y="1157"/>
                </a:lnTo>
                <a:lnTo>
                  <a:pt x="2713" y="5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3" name="TextBox 23"/>
          <p:cNvSpPr txBox="1"/>
          <p:nvPr/>
        </p:nvSpPr>
        <p:spPr>
          <a:xfrm>
            <a:off x="156411" y="1584274"/>
            <a:ext cx="36696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100" b="1" dirty="0">
                <a:latin typeface="+mj-lt"/>
              </a:rPr>
              <a:t>Çalışmaya Başlamak</a:t>
            </a:r>
            <a:endParaRPr lang="id-ID" sz="2100" b="1" dirty="0">
              <a:latin typeface="+mj-lt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-1" y="2305793"/>
            <a:ext cx="45479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100" b="1" dirty="0">
                <a:solidFill>
                  <a:schemeClr val="bg1"/>
                </a:solidFill>
                <a:latin typeface="+mj-lt"/>
              </a:rPr>
              <a:t>Çalışmayı Devam Ettirmek</a:t>
            </a:r>
            <a:endParaRPr lang="id-ID" sz="2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12033" y="3102354"/>
            <a:ext cx="42712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100" b="1" dirty="0">
                <a:solidFill>
                  <a:schemeClr val="bg1"/>
                </a:solidFill>
                <a:latin typeface="+mj-lt"/>
              </a:rPr>
              <a:t>Daha İyi Öğrenmek</a:t>
            </a:r>
            <a:endParaRPr lang="id-ID" sz="2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168443" y="3746918"/>
            <a:ext cx="5450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100" b="1" dirty="0">
                <a:solidFill>
                  <a:schemeClr val="bg1"/>
                </a:solidFill>
                <a:latin typeface="+mj-lt"/>
              </a:rPr>
              <a:t>Zamanı Verimli Kullanmak</a:t>
            </a:r>
            <a:endParaRPr lang="id-ID" sz="2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296779" y="4536990"/>
            <a:ext cx="5450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100" b="1" dirty="0">
                <a:solidFill>
                  <a:schemeClr val="bg1"/>
                </a:solidFill>
                <a:latin typeface="+mj-lt"/>
              </a:rPr>
              <a:t>Unutmamak İçin</a:t>
            </a:r>
            <a:endParaRPr lang="id-ID" sz="2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31 Metin kutusu"/>
          <p:cNvSpPr txBox="1"/>
          <p:nvPr/>
        </p:nvSpPr>
        <p:spPr>
          <a:xfrm>
            <a:off x="601579" y="5414177"/>
            <a:ext cx="58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C00000"/>
                </a:solidFill>
              </a:rPr>
              <a:t>Verimli çalışmalıyız….</a:t>
            </a: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38" grpId="0" animBg="1"/>
      <p:bldP spid="39" grpId="0" animBg="1"/>
      <p:bldP spid="40" grpId="0" animBg="1"/>
      <p:bldP spid="43" grpId="0"/>
      <p:bldP spid="44" grpId="0"/>
      <p:bldP spid="45" grpId="0"/>
      <p:bldP spid="46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022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/>
              <a:t>Verimli Çalışmak İçin</a:t>
            </a:r>
            <a:endParaRPr lang="id-ID" dirty="0"/>
          </a:p>
        </p:txBody>
      </p:sp>
      <p:sp>
        <p:nvSpPr>
          <p:cNvPr id="3" name="Freeform 29"/>
          <p:cNvSpPr>
            <a:spLocks/>
          </p:cNvSpPr>
          <p:nvPr/>
        </p:nvSpPr>
        <p:spPr bwMode="auto">
          <a:xfrm>
            <a:off x="4485085" y="5174456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808165"/>
                <a:ext cx="184488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Planlı Çalışın</a:t>
                </a:r>
                <a:endPara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ignika Negative" pitchFamily="2" charset="0"/>
                </a:endParaRP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65711" y="3032523"/>
            <a:ext cx="1953311" cy="627949"/>
            <a:chOff x="7287616" y="2900363"/>
            <a:chExt cx="2604415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87616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96464" y="2955024"/>
              <a:ext cx="2085475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Konuyu İyi Öğrenin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ignika Negative" pitchFamily="2" charset="0"/>
              </a:endParaRP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150756"/>
              <a:ext cx="1844883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Tekrar Yapın</a:t>
              </a:r>
              <a:endPara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ignika Negative" pitchFamily="2" charset="0"/>
              </a:endParaRP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4017169"/>
            <a:ext cx="1939119" cy="637142"/>
            <a:chOff x="7306221" y="4213225"/>
            <a:chExt cx="2585492" cy="849523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272510"/>
              <a:ext cx="1844883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Farklı Yöntemler Kullanın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ignika Negative" pitchFamily="2" charset="0"/>
              </a:endParaRPr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432937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Kitap okuyun</a:t>
              </a:r>
              <a:endPara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ignika Negative" pitchFamily="2" charset="0"/>
              </a:endParaRP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706983"/>
              <a:ext cx="184488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Test Çözün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Signika Negative" pitchFamily="2" charset="0"/>
              </a:endParaRP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0" name="4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932363" y="4581525"/>
          <a:ext cx="2447925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Klip" r:id="rId3" imgW="3063875" imgH="3148013" progId="MS_ClipArt_Gallery.2">
                  <p:embed/>
                </p:oleObj>
              </mc:Choice>
              <mc:Fallback>
                <p:oleObj name="Klip" r:id="rId3" imgW="3063875" imgH="3148013" progId="MS_ClipArt_Gallery.2">
                  <p:embed/>
                  <p:pic>
                    <p:nvPicPr>
                      <p:cNvPr id="263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581525"/>
                        <a:ext cx="2447925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1" name="WordArt 3"/>
          <p:cNvSpPr>
            <a:spLocks noChangeArrowheads="1" noChangeShapeType="1" noTextEdit="1"/>
          </p:cNvSpPr>
          <p:nvPr/>
        </p:nvSpPr>
        <p:spPr bwMode="auto">
          <a:xfrm>
            <a:off x="1042988" y="2713038"/>
            <a:ext cx="62103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2400" kern="10" spc="48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45 Dak. + 5 Dak.+10 Dak. = 60 Dakika</a:t>
            </a:r>
            <a:endParaRPr lang="tr-TR" sz="2400" kern="10" spc="480">
              <a:ln w="9525">
                <a:solidFill>
                  <a:schemeClr val="tx1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1116013" y="3422650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45 Dakika</a:t>
            </a:r>
            <a:r>
              <a:rPr lang="tr-TR" altLang="tr-TR" sz="1800"/>
              <a:t> : </a:t>
            </a:r>
            <a:r>
              <a:rPr lang="tr-TR" altLang="tr-TR" sz="1800" b="1">
                <a:solidFill>
                  <a:schemeClr val="folHlink"/>
                </a:solidFill>
              </a:rPr>
              <a:t>DERS ÇALIŞMA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1116013" y="3925888"/>
            <a:ext cx="7488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/>
              <a:t>  </a:t>
            </a:r>
            <a:r>
              <a:rPr lang="tr-TR" altLang="tr-TR" sz="1800">
                <a:solidFill>
                  <a:srgbClr val="FF0000"/>
                </a:solidFill>
              </a:rPr>
              <a:t>5 Dakika</a:t>
            </a:r>
            <a:r>
              <a:rPr lang="tr-TR" altLang="tr-TR" sz="1800"/>
              <a:t> : </a:t>
            </a:r>
            <a:r>
              <a:rPr lang="tr-TR" altLang="tr-TR" sz="1800" b="1">
                <a:solidFill>
                  <a:schemeClr val="folHlink"/>
                </a:solidFill>
              </a:rPr>
              <a:t>ÇALIŞILAN KONULARIN GÖZDEN GEÇİRİLMESİ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1116013" y="4430713"/>
            <a:ext cx="489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10 Dakika</a:t>
            </a:r>
            <a:r>
              <a:rPr lang="tr-TR" altLang="tr-TR" sz="1800"/>
              <a:t> :  </a:t>
            </a:r>
            <a:r>
              <a:rPr lang="tr-TR" altLang="tr-TR" sz="1800" b="1">
                <a:solidFill>
                  <a:schemeClr val="folHlink"/>
                </a:solidFill>
              </a:rPr>
              <a:t>DİNLENME</a:t>
            </a:r>
          </a:p>
        </p:txBody>
      </p:sp>
      <p:sp>
        <p:nvSpPr>
          <p:cNvPr id="263175" name="AutoShape 7"/>
          <p:cNvSpPr>
            <a:spLocks noChangeArrowheads="1"/>
          </p:cNvSpPr>
          <p:nvPr/>
        </p:nvSpPr>
        <p:spPr bwMode="auto">
          <a:xfrm>
            <a:off x="1258888" y="404813"/>
            <a:ext cx="5618162" cy="2016125"/>
          </a:xfrm>
          <a:prstGeom prst="downArrowCallout">
            <a:avLst>
              <a:gd name="adj1" fmla="val 69665"/>
              <a:gd name="adj2" fmla="val 69665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tr-T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VERİMLİ DERS ÇALIŞMA SÜRESİ</a:t>
            </a:r>
          </a:p>
        </p:txBody>
      </p:sp>
    </p:spTree>
    <p:extLst>
      <p:ext uri="{BB962C8B-B14F-4D97-AF65-F5344CB8AC3E}">
        <p14:creationId xmlns:p14="http://schemas.microsoft.com/office/powerpoint/2010/main" val="231250515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/>
      <p:bldP spid="263173" grpId="0"/>
      <p:bldP spid="263174" grpId="0"/>
      <p:bldP spid="2631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40"/>
          <p:cNvGrpSpPr/>
          <p:nvPr/>
        </p:nvGrpSpPr>
        <p:grpSpPr>
          <a:xfrm>
            <a:off x="307096" y="2700710"/>
            <a:ext cx="2120007" cy="521019"/>
            <a:chOff x="409461" y="2457947"/>
            <a:chExt cx="2826676" cy="694692"/>
          </a:xfrm>
        </p:grpSpPr>
        <p:sp>
          <p:nvSpPr>
            <p:cNvPr id="4" name="Rectangle 25"/>
            <p:cNvSpPr>
              <a:spLocks noChangeArrowheads="1"/>
            </p:cNvSpPr>
            <p:nvPr/>
          </p:nvSpPr>
          <p:spPr bwMode="auto">
            <a:xfrm>
              <a:off x="409461" y="2599681"/>
              <a:ext cx="2555187" cy="4152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2888791" y="2457947"/>
              <a:ext cx="347346" cy="694692"/>
            </a:xfrm>
            <a:custGeom>
              <a:avLst/>
              <a:gdLst>
                <a:gd name="T0" fmla="*/ 0 w 174"/>
                <a:gd name="T1" fmla="*/ 0 h 348"/>
                <a:gd name="T2" fmla="*/ 174 w 174"/>
                <a:gd name="T3" fmla="*/ 175 h 348"/>
                <a:gd name="T4" fmla="*/ 0 w 174"/>
                <a:gd name="T5" fmla="*/ 348 h 348"/>
                <a:gd name="T6" fmla="*/ 0 w 174"/>
                <a:gd name="T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348">
                  <a:moveTo>
                    <a:pt x="0" y="0"/>
                  </a:moveTo>
                  <a:lnTo>
                    <a:pt x="174" y="175"/>
                  </a:lnTo>
                  <a:lnTo>
                    <a:pt x="0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6" name="Group 41"/>
          <p:cNvGrpSpPr/>
          <p:nvPr/>
        </p:nvGrpSpPr>
        <p:grpSpPr>
          <a:xfrm>
            <a:off x="307096" y="3226221"/>
            <a:ext cx="2120007" cy="521019"/>
            <a:chOff x="409461" y="3158628"/>
            <a:chExt cx="2826676" cy="694692"/>
          </a:xfrm>
        </p:grpSpPr>
        <p:sp>
          <p:nvSpPr>
            <p:cNvPr id="3" name="Rectangle 24"/>
            <p:cNvSpPr>
              <a:spLocks noChangeArrowheads="1"/>
            </p:cNvSpPr>
            <p:nvPr/>
          </p:nvSpPr>
          <p:spPr bwMode="auto">
            <a:xfrm>
              <a:off x="409461" y="3300361"/>
              <a:ext cx="2555187" cy="415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2888791" y="3158628"/>
              <a:ext cx="347346" cy="694692"/>
            </a:xfrm>
            <a:custGeom>
              <a:avLst/>
              <a:gdLst>
                <a:gd name="T0" fmla="*/ 0 w 174"/>
                <a:gd name="T1" fmla="*/ 0 h 348"/>
                <a:gd name="T2" fmla="*/ 174 w 174"/>
                <a:gd name="T3" fmla="*/ 173 h 348"/>
                <a:gd name="T4" fmla="*/ 0 w 174"/>
                <a:gd name="T5" fmla="*/ 348 h 348"/>
                <a:gd name="T6" fmla="*/ 0 w 174"/>
                <a:gd name="T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348">
                  <a:moveTo>
                    <a:pt x="0" y="0"/>
                  </a:moveTo>
                  <a:lnTo>
                    <a:pt x="174" y="173"/>
                  </a:lnTo>
                  <a:lnTo>
                    <a:pt x="0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0" name="Group 42"/>
          <p:cNvGrpSpPr/>
          <p:nvPr/>
        </p:nvGrpSpPr>
        <p:grpSpPr>
          <a:xfrm>
            <a:off x="307096" y="3750235"/>
            <a:ext cx="2120007" cy="518024"/>
            <a:chOff x="409461" y="3857312"/>
            <a:chExt cx="2826676" cy="690699"/>
          </a:xfrm>
        </p:grpSpPr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409461" y="3999045"/>
              <a:ext cx="2555187" cy="4172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2888791" y="3857312"/>
              <a:ext cx="347346" cy="690699"/>
            </a:xfrm>
            <a:custGeom>
              <a:avLst/>
              <a:gdLst>
                <a:gd name="T0" fmla="*/ 0 w 174"/>
                <a:gd name="T1" fmla="*/ 0 h 346"/>
                <a:gd name="T2" fmla="*/ 174 w 174"/>
                <a:gd name="T3" fmla="*/ 173 h 346"/>
                <a:gd name="T4" fmla="*/ 0 w 174"/>
                <a:gd name="T5" fmla="*/ 346 h 346"/>
                <a:gd name="T6" fmla="*/ 0 w 174"/>
                <a:gd name="T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346">
                  <a:moveTo>
                    <a:pt x="0" y="0"/>
                  </a:moveTo>
                  <a:lnTo>
                    <a:pt x="174" y="173"/>
                  </a:lnTo>
                  <a:lnTo>
                    <a:pt x="0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1" name="Group 54"/>
          <p:cNvGrpSpPr/>
          <p:nvPr/>
        </p:nvGrpSpPr>
        <p:grpSpPr>
          <a:xfrm>
            <a:off x="307096" y="4272749"/>
            <a:ext cx="2120007" cy="521019"/>
            <a:chOff x="409461" y="4553999"/>
            <a:chExt cx="2826676" cy="694692"/>
          </a:xfrm>
        </p:grpSpPr>
        <p:sp>
          <p:nvSpPr>
            <p:cNvPr id="13" name="Rectangle 34"/>
            <p:cNvSpPr>
              <a:spLocks noChangeArrowheads="1"/>
            </p:cNvSpPr>
            <p:nvPr/>
          </p:nvSpPr>
          <p:spPr bwMode="auto">
            <a:xfrm>
              <a:off x="409461" y="4719688"/>
              <a:ext cx="2555187" cy="3972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2888791" y="4553999"/>
              <a:ext cx="347346" cy="694692"/>
            </a:xfrm>
            <a:custGeom>
              <a:avLst/>
              <a:gdLst>
                <a:gd name="T0" fmla="*/ 0 w 174"/>
                <a:gd name="T1" fmla="*/ 0 h 348"/>
                <a:gd name="T2" fmla="*/ 174 w 174"/>
                <a:gd name="T3" fmla="*/ 175 h 348"/>
                <a:gd name="T4" fmla="*/ 0 w 174"/>
                <a:gd name="T5" fmla="*/ 348 h 348"/>
                <a:gd name="T6" fmla="*/ 0 w 174"/>
                <a:gd name="T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348">
                  <a:moveTo>
                    <a:pt x="0" y="0"/>
                  </a:moveTo>
                  <a:lnTo>
                    <a:pt x="174" y="175"/>
                  </a:lnTo>
                  <a:lnTo>
                    <a:pt x="0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2" name="Group 62"/>
          <p:cNvGrpSpPr/>
          <p:nvPr/>
        </p:nvGrpSpPr>
        <p:grpSpPr>
          <a:xfrm>
            <a:off x="307096" y="4788895"/>
            <a:ext cx="2120007" cy="518024"/>
            <a:chOff x="409461" y="5242192"/>
            <a:chExt cx="2826676" cy="690699"/>
          </a:xfrm>
        </p:grpSpPr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409461" y="5383925"/>
              <a:ext cx="2555187" cy="4172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2888791" y="5242192"/>
              <a:ext cx="347346" cy="690699"/>
            </a:xfrm>
            <a:custGeom>
              <a:avLst/>
              <a:gdLst>
                <a:gd name="T0" fmla="*/ 0 w 174"/>
                <a:gd name="T1" fmla="*/ 0 h 346"/>
                <a:gd name="T2" fmla="*/ 174 w 174"/>
                <a:gd name="T3" fmla="*/ 173 h 346"/>
                <a:gd name="T4" fmla="*/ 0 w 174"/>
                <a:gd name="T5" fmla="*/ 346 h 346"/>
                <a:gd name="T6" fmla="*/ 0 w 174"/>
                <a:gd name="T7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346">
                  <a:moveTo>
                    <a:pt x="0" y="0"/>
                  </a:moveTo>
                  <a:lnTo>
                    <a:pt x="174" y="173"/>
                  </a:lnTo>
                  <a:lnTo>
                    <a:pt x="0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Freeform 27"/>
          <p:cNvSpPr>
            <a:spLocks/>
          </p:cNvSpPr>
          <p:nvPr/>
        </p:nvSpPr>
        <p:spPr bwMode="auto">
          <a:xfrm>
            <a:off x="-434009" y="1729041"/>
            <a:ext cx="1224693" cy="1417830"/>
          </a:xfrm>
          <a:custGeom>
            <a:avLst/>
            <a:gdLst>
              <a:gd name="T0" fmla="*/ 118 w 818"/>
              <a:gd name="T1" fmla="*/ 0 h 947"/>
              <a:gd name="T2" fmla="*/ 0 w 818"/>
              <a:gd name="T3" fmla="*/ 125 h 947"/>
              <a:gd name="T4" fmla="*/ 818 w 818"/>
              <a:gd name="T5" fmla="*/ 947 h 947"/>
              <a:gd name="T6" fmla="*/ 818 w 818"/>
              <a:gd name="T7" fmla="*/ 699 h 947"/>
              <a:gd name="T8" fmla="*/ 118 w 818"/>
              <a:gd name="T9" fmla="*/ 0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8" h="947">
                <a:moveTo>
                  <a:pt x="118" y="0"/>
                </a:moveTo>
                <a:lnTo>
                  <a:pt x="0" y="125"/>
                </a:lnTo>
                <a:lnTo>
                  <a:pt x="818" y="947"/>
                </a:lnTo>
                <a:lnTo>
                  <a:pt x="818" y="699"/>
                </a:lnTo>
                <a:lnTo>
                  <a:pt x="1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dist="25400" dir="18900000" algn="b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28"/>
          <p:cNvSpPr>
            <a:spLocks/>
          </p:cNvSpPr>
          <p:nvPr/>
        </p:nvSpPr>
        <p:spPr bwMode="auto">
          <a:xfrm>
            <a:off x="-278301" y="1377203"/>
            <a:ext cx="1068986" cy="1248648"/>
          </a:xfrm>
          <a:custGeom>
            <a:avLst/>
            <a:gdLst>
              <a:gd name="T0" fmla="*/ 133 w 714"/>
              <a:gd name="T1" fmla="*/ 0 h 834"/>
              <a:gd name="T2" fmla="*/ 0 w 714"/>
              <a:gd name="T3" fmla="*/ 114 h 834"/>
              <a:gd name="T4" fmla="*/ 714 w 714"/>
              <a:gd name="T5" fmla="*/ 834 h 834"/>
              <a:gd name="T6" fmla="*/ 714 w 714"/>
              <a:gd name="T7" fmla="*/ 583 h 834"/>
              <a:gd name="T8" fmla="*/ 133 w 714"/>
              <a:gd name="T9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4" h="834">
                <a:moveTo>
                  <a:pt x="133" y="0"/>
                </a:moveTo>
                <a:lnTo>
                  <a:pt x="0" y="114"/>
                </a:lnTo>
                <a:lnTo>
                  <a:pt x="714" y="834"/>
                </a:lnTo>
                <a:lnTo>
                  <a:pt x="714" y="583"/>
                </a:lnTo>
                <a:lnTo>
                  <a:pt x="1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29"/>
          <p:cNvSpPr>
            <a:spLocks/>
          </p:cNvSpPr>
          <p:nvPr/>
        </p:nvSpPr>
        <p:spPr bwMode="auto">
          <a:xfrm>
            <a:off x="307096" y="2250061"/>
            <a:ext cx="483590" cy="868364"/>
          </a:xfrm>
          <a:custGeom>
            <a:avLst/>
            <a:gdLst>
              <a:gd name="T0" fmla="*/ 323 w 323"/>
              <a:gd name="T1" fmla="*/ 0 h 580"/>
              <a:gd name="T2" fmla="*/ 0 w 323"/>
              <a:gd name="T3" fmla="*/ 332 h 580"/>
              <a:gd name="T4" fmla="*/ 0 w 323"/>
              <a:gd name="T5" fmla="*/ 580 h 580"/>
              <a:gd name="T6" fmla="*/ 323 w 323"/>
              <a:gd name="T7" fmla="*/ 249 h 580"/>
              <a:gd name="T8" fmla="*/ 323 w 323"/>
              <a:gd name="T9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580">
                <a:moveTo>
                  <a:pt x="323" y="0"/>
                </a:moveTo>
                <a:lnTo>
                  <a:pt x="0" y="332"/>
                </a:lnTo>
                <a:lnTo>
                  <a:pt x="0" y="580"/>
                </a:lnTo>
                <a:lnTo>
                  <a:pt x="323" y="249"/>
                </a:lnTo>
                <a:lnTo>
                  <a:pt x="32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dist="25400" dir="13500000" algn="br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31"/>
          <p:cNvSpPr>
            <a:spLocks/>
          </p:cNvSpPr>
          <p:nvPr/>
        </p:nvSpPr>
        <p:spPr bwMode="auto">
          <a:xfrm>
            <a:off x="-654094" y="2029974"/>
            <a:ext cx="1444779" cy="1642407"/>
          </a:xfrm>
          <a:custGeom>
            <a:avLst/>
            <a:gdLst>
              <a:gd name="T0" fmla="*/ 121 w 965"/>
              <a:gd name="T1" fmla="*/ 0 h 1097"/>
              <a:gd name="T2" fmla="*/ 0 w 965"/>
              <a:gd name="T3" fmla="*/ 130 h 1097"/>
              <a:gd name="T4" fmla="*/ 965 w 965"/>
              <a:gd name="T5" fmla="*/ 1097 h 1097"/>
              <a:gd name="T6" fmla="*/ 965 w 965"/>
              <a:gd name="T7" fmla="*/ 848 h 1097"/>
              <a:gd name="T8" fmla="*/ 121 w 965"/>
              <a:gd name="T9" fmla="*/ 0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5" h="1097">
                <a:moveTo>
                  <a:pt x="121" y="0"/>
                </a:moveTo>
                <a:lnTo>
                  <a:pt x="0" y="130"/>
                </a:lnTo>
                <a:lnTo>
                  <a:pt x="965" y="1097"/>
                </a:lnTo>
                <a:lnTo>
                  <a:pt x="965" y="848"/>
                </a:lnTo>
                <a:lnTo>
                  <a:pt x="1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dist="25400" dir="18900000" algn="b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Freeform 36"/>
          <p:cNvSpPr>
            <a:spLocks/>
          </p:cNvSpPr>
          <p:nvPr/>
        </p:nvSpPr>
        <p:spPr bwMode="auto">
          <a:xfrm>
            <a:off x="307096" y="2775570"/>
            <a:ext cx="483590" cy="868364"/>
          </a:xfrm>
          <a:custGeom>
            <a:avLst/>
            <a:gdLst>
              <a:gd name="T0" fmla="*/ 323 w 323"/>
              <a:gd name="T1" fmla="*/ 0 h 580"/>
              <a:gd name="T2" fmla="*/ 0 w 323"/>
              <a:gd name="T3" fmla="*/ 331 h 580"/>
              <a:gd name="T4" fmla="*/ 0 w 323"/>
              <a:gd name="T5" fmla="*/ 580 h 580"/>
              <a:gd name="T6" fmla="*/ 323 w 323"/>
              <a:gd name="T7" fmla="*/ 248 h 580"/>
              <a:gd name="T8" fmla="*/ 323 w 323"/>
              <a:gd name="T9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580">
                <a:moveTo>
                  <a:pt x="323" y="0"/>
                </a:moveTo>
                <a:lnTo>
                  <a:pt x="0" y="331"/>
                </a:lnTo>
                <a:lnTo>
                  <a:pt x="0" y="580"/>
                </a:lnTo>
                <a:lnTo>
                  <a:pt x="323" y="248"/>
                </a:lnTo>
                <a:lnTo>
                  <a:pt x="32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dist="25400" dir="13500000" algn="br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6" name="Freeform 37"/>
          <p:cNvSpPr>
            <a:spLocks/>
          </p:cNvSpPr>
          <p:nvPr/>
        </p:nvSpPr>
        <p:spPr bwMode="auto">
          <a:xfrm>
            <a:off x="-718473" y="2547999"/>
            <a:ext cx="1509158" cy="1649893"/>
          </a:xfrm>
          <a:custGeom>
            <a:avLst/>
            <a:gdLst>
              <a:gd name="T0" fmla="*/ 154 w 1008"/>
              <a:gd name="T1" fmla="*/ 0 h 1102"/>
              <a:gd name="T2" fmla="*/ 0 w 1008"/>
              <a:gd name="T3" fmla="*/ 90 h 1102"/>
              <a:gd name="T4" fmla="*/ 1008 w 1008"/>
              <a:gd name="T5" fmla="*/ 1102 h 1102"/>
              <a:gd name="T6" fmla="*/ 1008 w 1008"/>
              <a:gd name="T7" fmla="*/ 851 h 1102"/>
              <a:gd name="T8" fmla="*/ 154 w 1008"/>
              <a:gd name="T9" fmla="*/ 0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8" h="1102">
                <a:moveTo>
                  <a:pt x="154" y="0"/>
                </a:moveTo>
                <a:lnTo>
                  <a:pt x="0" y="90"/>
                </a:lnTo>
                <a:lnTo>
                  <a:pt x="1008" y="1102"/>
                </a:lnTo>
                <a:lnTo>
                  <a:pt x="1008" y="851"/>
                </a:lnTo>
                <a:lnTo>
                  <a:pt x="1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dist="25400" dir="18900000" algn="b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Freeform 38"/>
          <p:cNvSpPr>
            <a:spLocks/>
          </p:cNvSpPr>
          <p:nvPr/>
        </p:nvSpPr>
        <p:spPr bwMode="auto">
          <a:xfrm>
            <a:off x="307096" y="3296589"/>
            <a:ext cx="483590" cy="872857"/>
          </a:xfrm>
          <a:custGeom>
            <a:avLst/>
            <a:gdLst>
              <a:gd name="T0" fmla="*/ 323 w 323"/>
              <a:gd name="T1" fmla="*/ 0 h 583"/>
              <a:gd name="T2" fmla="*/ 0 w 323"/>
              <a:gd name="T3" fmla="*/ 332 h 583"/>
              <a:gd name="T4" fmla="*/ 0 w 323"/>
              <a:gd name="T5" fmla="*/ 583 h 583"/>
              <a:gd name="T6" fmla="*/ 323 w 323"/>
              <a:gd name="T7" fmla="*/ 251 h 583"/>
              <a:gd name="T8" fmla="*/ 323 w 323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583">
                <a:moveTo>
                  <a:pt x="323" y="0"/>
                </a:moveTo>
                <a:lnTo>
                  <a:pt x="0" y="332"/>
                </a:lnTo>
                <a:lnTo>
                  <a:pt x="0" y="583"/>
                </a:lnTo>
                <a:lnTo>
                  <a:pt x="323" y="251"/>
                </a:lnTo>
                <a:lnTo>
                  <a:pt x="323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dist="25400" dir="13500000" algn="br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31"/>
          <p:cNvSpPr>
            <a:spLocks/>
          </p:cNvSpPr>
          <p:nvPr/>
        </p:nvSpPr>
        <p:spPr bwMode="auto">
          <a:xfrm>
            <a:off x="-651438" y="3068634"/>
            <a:ext cx="1444779" cy="1642407"/>
          </a:xfrm>
          <a:custGeom>
            <a:avLst/>
            <a:gdLst>
              <a:gd name="T0" fmla="*/ 121 w 965"/>
              <a:gd name="T1" fmla="*/ 0 h 1097"/>
              <a:gd name="T2" fmla="*/ 0 w 965"/>
              <a:gd name="T3" fmla="*/ 130 h 1097"/>
              <a:gd name="T4" fmla="*/ 965 w 965"/>
              <a:gd name="T5" fmla="*/ 1097 h 1097"/>
              <a:gd name="T6" fmla="*/ 965 w 965"/>
              <a:gd name="T7" fmla="*/ 848 h 1097"/>
              <a:gd name="T8" fmla="*/ 121 w 965"/>
              <a:gd name="T9" fmla="*/ 0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5" h="1097">
                <a:moveTo>
                  <a:pt x="121" y="0"/>
                </a:moveTo>
                <a:lnTo>
                  <a:pt x="0" y="130"/>
                </a:lnTo>
                <a:lnTo>
                  <a:pt x="965" y="1097"/>
                </a:lnTo>
                <a:lnTo>
                  <a:pt x="965" y="848"/>
                </a:lnTo>
                <a:lnTo>
                  <a:pt x="12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dist="25400" dir="18900000" algn="b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9" name="Freeform 39"/>
          <p:cNvSpPr>
            <a:spLocks/>
          </p:cNvSpPr>
          <p:nvPr/>
        </p:nvSpPr>
        <p:spPr bwMode="auto">
          <a:xfrm>
            <a:off x="307096" y="3822100"/>
            <a:ext cx="483590" cy="868364"/>
          </a:xfrm>
          <a:custGeom>
            <a:avLst/>
            <a:gdLst>
              <a:gd name="T0" fmla="*/ 323 w 323"/>
              <a:gd name="T1" fmla="*/ 0 h 580"/>
              <a:gd name="T2" fmla="*/ 0 w 323"/>
              <a:gd name="T3" fmla="*/ 331 h 580"/>
              <a:gd name="T4" fmla="*/ 0 w 323"/>
              <a:gd name="T5" fmla="*/ 580 h 580"/>
              <a:gd name="T6" fmla="*/ 323 w 323"/>
              <a:gd name="T7" fmla="*/ 248 h 580"/>
              <a:gd name="T8" fmla="*/ 323 w 323"/>
              <a:gd name="T9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580">
                <a:moveTo>
                  <a:pt x="323" y="0"/>
                </a:moveTo>
                <a:lnTo>
                  <a:pt x="0" y="331"/>
                </a:lnTo>
                <a:lnTo>
                  <a:pt x="0" y="580"/>
                </a:lnTo>
                <a:lnTo>
                  <a:pt x="323" y="248"/>
                </a:lnTo>
                <a:lnTo>
                  <a:pt x="32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63500" dist="25400" dir="13500000" algn="br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2" name="Freeform 38"/>
          <p:cNvSpPr>
            <a:spLocks/>
          </p:cNvSpPr>
          <p:nvPr/>
        </p:nvSpPr>
        <p:spPr bwMode="auto">
          <a:xfrm>
            <a:off x="309751" y="4335249"/>
            <a:ext cx="483590" cy="872857"/>
          </a:xfrm>
          <a:custGeom>
            <a:avLst/>
            <a:gdLst>
              <a:gd name="T0" fmla="*/ 323 w 323"/>
              <a:gd name="T1" fmla="*/ 0 h 583"/>
              <a:gd name="T2" fmla="*/ 0 w 323"/>
              <a:gd name="T3" fmla="*/ 332 h 583"/>
              <a:gd name="T4" fmla="*/ 0 w 323"/>
              <a:gd name="T5" fmla="*/ 583 h 583"/>
              <a:gd name="T6" fmla="*/ 323 w 323"/>
              <a:gd name="T7" fmla="*/ 251 h 583"/>
              <a:gd name="T8" fmla="*/ 323 w 323"/>
              <a:gd name="T9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583">
                <a:moveTo>
                  <a:pt x="323" y="0"/>
                </a:moveTo>
                <a:lnTo>
                  <a:pt x="0" y="332"/>
                </a:lnTo>
                <a:lnTo>
                  <a:pt x="0" y="583"/>
                </a:lnTo>
                <a:lnTo>
                  <a:pt x="323" y="251"/>
                </a:lnTo>
                <a:lnTo>
                  <a:pt x="32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dist="25400" dir="13500000" algn="br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Rectangle 22"/>
          <p:cNvSpPr/>
          <p:nvPr/>
        </p:nvSpPr>
        <p:spPr>
          <a:xfrm>
            <a:off x="2990583" y="2543606"/>
            <a:ext cx="5960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Zamanı daha verimli kullanırsınız ve konuları yetiştirememe riskiniz azalır.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90582" y="3168308"/>
            <a:ext cx="5997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Sadece sevdiğiniz değil, dengeli bir şekilde tüm derslere çalışırsınız.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90582" y="3811864"/>
            <a:ext cx="5864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3">
                    <a:lumMod val="75000"/>
                  </a:schemeClr>
                </a:solidFill>
              </a:rPr>
              <a:t>Sadece canınız istediğinde değil, her gün çalışırsınız..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90583" y="4952091"/>
            <a:ext cx="5888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rgbClr val="7030A0"/>
                </a:solidFill>
              </a:rPr>
              <a:t>Çalışmayı ertelemezsiniz.</a:t>
            </a:r>
            <a:endParaRPr lang="en-US" b="1" dirty="0">
              <a:solidFill>
                <a:srgbClr val="7030A0"/>
              </a:solidFill>
              <a:latin typeface="Signika Negative" pitchFamily="2" charset="0"/>
            </a:endParaRPr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 rot="2700000">
            <a:off x="2598943" y="2747979"/>
            <a:ext cx="187130" cy="34463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43" name="Group 27"/>
          <p:cNvGrpSpPr/>
          <p:nvPr/>
        </p:nvGrpSpPr>
        <p:grpSpPr>
          <a:xfrm>
            <a:off x="2549289" y="3871782"/>
            <a:ext cx="286439" cy="272579"/>
            <a:chOff x="6719888" y="887413"/>
            <a:chExt cx="492125" cy="468312"/>
          </a:xfrm>
          <a:solidFill>
            <a:schemeClr val="accent3"/>
          </a:solidFill>
        </p:grpSpPr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5" name="Freeform 22"/>
          <p:cNvSpPr>
            <a:spLocks noEditPoints="1"/>
          </p:cNvSpPr>
          <p:nvPr/>
        </p:nvSpPr>
        <p:spPr bwMode="auto">
          <a:xfrm>
            <a:off x="2547232" y="3314605"/>
            <a:ext cx="290552" cy="292334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55" name="Group 35"/>
          <p:cNvGrpSpPr/>
          <p:nvPr/>
        </p:nvGrpSpPr>
        <p:grpSpPr>
          <a:xfrm rot="2700000">
            <a:off x="2597160" y="4970105"/>
            <a:ext cx="190699" cy="332324"/>
            <a:chOff x="4732338" y="4783138"/>
            <a:chExt cx="703263" cy="1225550"/>
          </a:xfrm>
          <a:solidFill>
            <a:schemeClr val="accent5"/>
          </a:solidFill>
        </p:grpSpPr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4" name="Rectangle 43"/>
          <p:cNvSpPr/>
          <p:nvPr/>
        </p:nvSpPr>
        <p:spPr>
          <a:xfrm rot="18860756">
            <a:off x="374885" y="2551268"/>
            <a:ext cx="3161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900" b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45" name="Rectangle 44"/>
          <p:cNvSpPr/>
          <p:nvPr/>
        </p:nvSpPr>
        <p:spPr>
          <a:xfrm rot="18860756">
            <a:off x="401484" y="3049759"/>
            <a:ext cx="3403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900" b="1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46" name="Rectangle 45"/>
          <p:cNvSpPr/>
          <p:nvPr/>
        </p:nvSpPr>
        <p:spPr>
          <a:xfrm rot="18860756">
            <a:off x="365248" y="3623849"/>
            <a:ext cx="3161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900" b="1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47" name="Rectangle 46"/>
          <p:cNvSpPr/>
          <p:nvPr/>
        </p:nvSpPr>
        <p:spPr>
          <a:xfrm rot="18860756">
            <a:off x="381624" y="4098052"/>
            <a:ext cx="4082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900" b="1" dirty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36990" y="2834383"/>
            <a:ext cx="673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chemeClr val="bg1"/>
                </a:solidFill>
                <a:latin typeface="+mj-lt"/>
              </a:rPr>
              <a:t>Zaman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36991" y="3354275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chemeClr val="bg1"/>
                </a:solidFill>
                <a:latin typeface="+mj-lt"/>
              </a:rPr>
              <a:t>Denge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36991" y="3893086"/>
            <a:ext cx="886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chemeClr val="bg1"/>
                </a:solidFill>
                <a:latin typeface="+mj-lt"/>
              </a:rPr>
              <a:t>Süreklilik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36990" y="4419004"/>
            <a:ext cx="9717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chemeClr val="bg1"/>
                </a:solidFill>
                <a:latin typeface="+mj-lt"/>
              </a:rPr>
              <a:t>Kararsızlık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 rot="18860756">
            <a:off x="328907" y="4667610"/>
            <a:ext cx="3860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900" b="1" dirty="0">
                <a:solidFill>
                  <a:schemeClr val="bg1"/>
                </a:solidFill>
                <a:latin typeface="+mj-lt"/>
              </a:rPr>
              <a:t>05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36990" y="4917655"/>
            <a:ext cx="862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chemeClr val="bg1"/>
                </a:solidFill>
                <a:latin typeface="+mj-lt"/>
              </a:rPr>
              <a:t>Erteleme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990582" y="4340744"/>
            <a:ext cx="5816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chemeClr val="accent4">
                    <a:lumMod val="75000"/>
                  </a:schemeClr>
                </a:solidFill>
              </a:rPr>
              <a:t>Hangi derse çalışsam, ne zaman çalışmaya başlasam gibi kararsızlıklar yaşamazsınız.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555635" y="4407425"/>
            <a:ext cx="273748" cy="259055"/>
            <a:chOff x="8332788" y="4254500"/>
            <a:chExt cx="561975" cy="531813"/>
          </a:xfrm>
          <a:solidFill>
            <a:schemeClr val="accent4"/>
          </a:solidFill>
        </p:grpSpPr>
        <p:sp>
          <p:nvSpPr>
            <p:cNvPr id="57" name="Rectangle 16"/>
            <p:cNvSpPr>
              <a:spLocks noChangeArrowheads="1"/>
            </p:cNvSpPr>
            <p:nvPr/>
          </p:nvSpPr>
          <p:spPr bwMode="auto">
            <a:xfrm>
              <a:off x="8416926" y="4486275"/>
              <a:ext cx="1889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Rectangle 17"/>
            <p:cNvSpPr>
              <a:spLocks noChangeArrowheads="1"/>
            </p:cNvSpPr>
            <p:nvPr/>
          </p:nvSpPr>
          <p:spPr bwMode="auto">
            <a:xfrm>
              <a:off x="8416926" y="4416425"/>
              <a:ext cx="1397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Rectangle 18"/>
            <p:cNvSpPr>
              <a:spLocks noChangeArrowheads="1"/>
            </p:cNvSpPr>
            <p:nvPr/>
          </p:nvSpPr>
          <p:spPr bwMode="auto">
            <a:xfrm>
              <a:off x="8416926" y="4564063"/>
              <a:ext cx="13970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8629651" y="4513263"/>
              <a:ext cx="247650" cy="127000"/>
            </a:xfrm>
            <a:custGeom>
              <a:avLst/>
              <a:gdLst>
                <a:gd name="T0" fmla="*/ 295 w 561"/>
                <a:gd name="T1" fmla="*/ 289 h 289"/>
                <a:gd name="T2" fmla="*/ 61 w 561"/>
                <a:gd name="T3" fmla="*/ 157 h 289"/>
                <a:gd name="T4" fmla="*/ 34 w 561"/>
                <a:gd name="T5" fmla="*/ 172 h 289"/>
                <a:gd name="T6" fmla="*/ 23 w 561"/>
                <a:gd name="T7" fmla="*/ 175 h 289"/>
                <a:gd name="T8" fmla="*/ 7 w 561"/>
                <a:gd name="T9" fmla="*/ 168 h 289"/>
                <a:gd name="T10" fmla="*/ 0 w 561"/>
                <a:gd name="T11" fmla="*/ 152 h 289"/>
                <a:gd name="T12" fmla="*/ 1 w 561"/>
                <a:gd name="T13" fmla="*/ 23 h 289"/>
                <a:gd name="T14" fmla="*/ 23 w 561"/>
                <a:gd name="T15" fmla="*/ 0 h 289"/>
                <a:gd name="T16" fmla="*/ 35 w 561"/>
                <a:gd name="T17" fmla="*/ 3 h 289"/>
                <a:gd name="T18" fmla="*/ 148 w 561"/>
                <a:gd name="T19" fmla="*/ 68 h 289"/>
                <a:gd name="T20" fmla="*/ 160 w 561"/>
                <a:gd name="T21" fmla="*/ 88 h 289"/>
                <a:gd name="T22" fmla="*/ 148 w 561"/>
                <a:gd name="T23" fmla="*/ 108 h 289"/>
                <a:gd name="T24" fmla="*/ 116 w 561"/>
                <a:gd name="T25" fmla="*/ 126 h 289"/>
                <a:gd name="T26" fmla="*/ 295 w 561"/>
                <a:gd name="T27" fmla="*/ 225 h 289"/>
                <a:gd name="T28" fmla="*/ 495 w 561"/>
                <a:gd name="T29" fmla="*/ 97 h 289"/>
                <a:gd name="T30" fmla="*/ 525 w 561"/>
                <a:gd name="T31" fmla="*/ 77 h 289"/>
                <a:gd name="T32" fmla="*/ 537 w 561"/>
                <a:gd name="T33" fmla="*/ 80 h 289"/>
                <a:gd name="T34" fmla="*/ 554 w 561"/>
                <a:gd name="T35" fmla="*/ 121 h 289"/>
                <a:gd name="T36" fmla="*/ 295 w 561"/>
                <a:gd name="T3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1" h="289">
                  <a:moveTo>
                    <a:pt x="295" y="289"/>
                  </a:moveTo>
                  <a:cubicBezTo>
                    <a:pt x="200" y="289"/>
                    <a:pt x="111" y="239"/>
                    <a:pt x="61" y="157"/>
                  </a:cubicBezTo>
                  <a:cubicBezTo>
                    <a:pt x="47" y="165"/>
                    <a:pt x="36" y="171"/>
                    <a:pt x="34" y="172"/>
                  </a:cubicBezTo>
                  <a:cubicBezTo>
                    <a:pt x="31" y="174"/>
                    <a:pt x="27" y="175"/>
                    <a:pt x="23" y="175"/>
                  </a:cubicBezTo>
                  <a:cubicBezTo>
                    <a:pt x="17" y="175"/>
                    <a:pt x="11" y="172"/>
                    <a:pt x="7" y="168"/>
                  </a:cubicBezTo>
                  <a:cubicBezTo>
                    <a:pt x="2" y="164"/>
                    <a:pt x="0" y="158"/>
                    <a:pt x="0" y="152"/>
                  </a:cubicBezTo>
                  <a:cubicBezTo>
                    <a:pt x="0" y="140"/>
                    <a:pt x="0" y="29"/>
                    <a:pt x="1" y="23"/>
                  </a:cubicBezTo>
                  <a:cubicBezTo>
                    <a:pt x="1" y="10"/>
                    <a:pt x="11" y="0"/>
                    <a:pt x="23" y="0"/>
                  </a:cubicBezTo>
                  <a:cubicBezTo>
                    <a:pt x="27" y="0"/>
                    <a:pt x="32" y="1"/>
                    <a:pt x="35" y="3"/>
                  </a:cubicBezTo>
                  <a:cubicBezTo>
                    <a:pt x="37" y="4"/>
                    <a:pt x="145" y="66"/>
                    <a:pt x="148" y="68"/>
                  </a:cubicBezTo>
                  <a:cubicBezTo>
                    <a:pt x="155" y="73"/>
                    <a:pt x="160" y="80"/>
                    <a:pt x="160" y="88"/>
                  </a:cubicBezTo>
                  <a:cubicBezTo>
                    <a:pt x="160" y="96"/>
                    <a:pt x="155" y="104"/>
                    <a:pt x="148" y="108"/>
                  </a:cubicBezTo>
                  <a:cubicBezTo>
                    <a:pt x="145" y="110"/>
                    <a:pt x="129" y="119"/>
                    <a:pt x="116" y="126"/>
                  </a:cubicBezTo>
                  <a:cubicBezTo>
                    <a:pt x="156" y="188"/>
                    <a:pt x="223" y="225"/>
                    <a:pt x="295" y="225"/>
                  </a:cubicBezTo>
                  <a:cubicBezTo>
                    <a:pt x="385" y="225"/>
                    <a:pt x="463" y="175"/>
                    <a:pt x="495" y="97"/>
                  </a:cubicBezTo>
                  <a:cubicBezTo>
                    <a:pt x="500" y="85"/>
                    <a:pt x="512" y="77"/>
                    <a:pt x="525" y="77"/>
                  </a:cubicBezTo>
                  <a:cubicBezTo>
                    <a:pt x="529" y="77"/>
                    <a:pt x="533" y="78"/>
                    <a:pt x="537" y="80"/>
                  </a:cubicBezTo>
                  <a:cubicBezTo>
                    <a:pt x="553" y="86"/>
                    <a:pt x="561" y="105"/>
                    <a:pt x="554" y="121"/>
                  </a:cubicBezTo>
                  <a:cubicBezTo>
                    <a:pt x="512" y="223"/>
                    <a:pt x="411" y="289"/>
                    <a:pt x="295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8643938" y="4391025"/>
              <a:ext cx="250825" cy="128588"/>
            </a:xfrm>
            <a:custGeom>
              <a:avLst/>
              <a:gdLst>
                <a:gd name="T0" fmla="*/ 544 w 567"/>
                <a:gd name="T1" fmla="*/ 289 h 289"/>
                <a:gd name="T2" fmla="*/ 533 w 567"/>
                <a:gd name="T3" fmla="*/ 286 h 289"/>
                <a:gd name="T4" fmla="*/ 419 w 567"/>
                <a:gd name="T5" fmla="*/ 222 h 289"/>
                <a:gd name="T6" fmla="*/ 407 w 567"/>
                <a:gd name="T7" fmla="*/ 202 h 289"/>
                <a:gd name="T8" fmla="*/ 419 w 567"/>
                <a:gd name="T9" fmla="*/ 182 h 289"/>
                <a:gd name="T10" fmla="*/ 448 w 567"/>
                <a:gd name="T11" fmla="*/ 165 h 289"/>
                <a:gd name="T12" fmla="*/ 260 w 567"/>
                <a:gd name="T13" fmla="*/ 63 h 289"/>
                <a:gd name="T14" fmla="*/ 66 w 567"/>
                <a:gd name="T15" fmla="*/ 193 h 289"/>
                <a:gd name="T16" fmla="*/ 36 w 567"/>
                <a:gd name="T17" fmla="*/ 212 h 289"/>
                <a:gd name="T18" fmla="*/ 24 w 567"/>
                <a:gd name="T19" fmla="*/ 209 h 289"/>
                <a:gd name="T20" fmla="*/ 7 w 567"/>
                <a:gd name="T21" fmla="*/ 167 h 289"/>
                <a:gd name="T22" fmla="*/ 260 w 567"/>
                <a:gd name="T23" fmla="*/ 0 h 289"/>
                <a:gd name="T24" fmla="*/ 503 w 567"/>
                <a:gd name="T25" fmla="*/ 134 h 289"/>
                <a:gd name="T26" fmla="*/ 532 w 567"/>
                <a:gd name="T27" fmla="*/ 117 h 289"/>
                <a:gd name="T28" fmla="*/ 543 w 567"/>
                <a:gd name="T29" fmla="*/ 114 h 289"/>
                <a:gd name="T30" fmla="*/ 566 w 567"/>
                <a:gd name="T31" fmla="*/ 137 h 289"/>
                <a:gd name="T32" fmla="*/ 567 w 567"/>
                <a:gd name="T33" fmla="*/ 266 h 289"/>
                <a:gd name="T34" fmla="*/ 560 w 567"/>
                <a:gd name="T35" fmla="*/ 282 h 289"/>
                <a:gd name="T36" fmla="*/ 544 w 567"/>
                <a:gd name="T3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7" h="289">
                  <a:moveTo>
                    <a:pt x="544" y="289"/>
                  </a:moveTo>
                  <a:cubicBezTo>
                    <a:pt x="540" y="289"/>
                    <a:pt x="536" y="288"/>
                    <a:pt x="533" y="286"/>
                  </a:cubicBezTo>
                  <a:cubicBezTo>
                    <a:pt x="527" y="283"/>
                    <a:pt x="426" y="226"/>
                    <a:pt x="419" y="222"/>
                  </a:cubicBezTo>
                  <a:cubicBezTo>
                    <a:pt x="411" y="218"/>
                    <a:pt x="407" y="210"/>
                    <a:pt x="407" y="202"/>
                  </a:cubicBezTo>
                  <a:cubicBezTo>
                    <a:pt x="407" y="194"/>
                    <a:pt x="411" y="187"/>
                    <a:pt x="419" y="182"/>
                  </a:cubicBezTo>
                  <a:cubicBezTo>
                    <a:pt x="420" y="181"/>
                    <a:pt x="433" y="174"/>
                    <a:pt x="448" y="165"/>
                  </a:cubicBezTo>
                  <a:cubicBezTo>
                    <a:pt x="413" y="101"/>
                    <a:pt x="344" y="63"/>
                    <a:pt x="260" y="63"/>
                  </a:cubicBezTo>
                  <a:cubicBezTo>
                    <a:pt x="176" y="63"/>
                    <a:pt x="100" y="114"/>
                    <a:pt x="66" y="193"/>
                  </a:cubicBezTo>
                  <a:cubicBezTo>
                    <a:pt x="61" y="204"/>
                    <a:pt x="49" y="212"/>
                    <a:pt x="36" y="212"/>
                  </a:cubicBezTo>
                  <a:cubicBezTo>
                    <a:pt x="32" y="212"/>
                    <a:pt x="28" y="211"/>
                    <a:pt x="24" y="209"/>
                  </a:cubicBezTo>
                  <a:cubicBezTo>
                    <a:pt x="8" y="202"/>
                    <a:pt x="0" y="183"/>
                    <a:pt x="7" y="167"/>
                  </a:cubicBezTo>
                  <a:cubicBezTo>
                    <a:pt x="52" y="65"/>
                    <a:pt x="151" y="0"/>
                    <a:pt x="260" y="0"/>
                  </a:cubicBezTo>
                  <a:cubicBezTo>
                    <a:pt x="367" y="0"/>
                    <a:pt x="457" y="49"/>
                    <a:pt x="503" y="134"/>
                  </a:cubicBezTo>
                  <a:cubicBezTo>
                    <a:pt x="519" y="125"/>
                    <a:pt x="530" y="118"/>
                    <a:pt x="532" y="117"/>
                  </a:cubicBezTo>
                  <a:cubicBezTo>
                    <a:pt x="535" y="115"/>
                    <a:pt x="539" y="114"/>
                    <a:pt x="543" y="114"/>
                  </a:cubicBezTo>
                  <a:cubicBezTo>
                    <a:pt x="556" y="114"/>
                    <a:pt x="566" y="124"/>
                    <a:pt x="566" y="137"/>
                  </a:cubicBezTo>
                  <a:cubicBezTo>
                    <a:pt x="566" y="143"/>
                    <a:pt x="567" y="254"/>
                    <a:pt x="567" y="266"/>
                  </a:cubicBezTo>
                  <a:cubicBezTo>
                    <a:pt x="567" y="272"/>
                    <a:pt x="564" y="278"/>
                    <a:pt x="560" y="282"/>
                  </a:cubicBezTo>
                  <a:cubicBezTo>
                    <a:pt x="556" y="286"/>
                    <a:pt x="550" y="289"/>
                    <a:pt x="544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21"/>
            <p:cNvSpPr>
              <a:spLocks noEditPoints="1"/>
            </p:cNvSpPr>
            <p:nvPr/>
          </p:nvSpPr>
          <p:spPr bwMode="auto">
            <a:xfrm>
              <a:off x="8332788" y="4254500"/>
              <a:ext cx="430213" cy="531813"/>
            </a:xfrm>
            <a:custGeom>
              <a:avLst/>
              <a:gdLst>
                <a:gd name="T0" fmla="*/ 966 w 972"/>
                <a:gd name="T1" fmla="*/ 903 h 1202"/>
                <a:gd name="T2" fmla="*/ 900 w 972"/>
                <a:gd name="T3" fmla="*/ 896 h 1202"/>
                <a:gd name="T4" fmla="*/ 898 w 972"/>
                <a:gd name="T5" fmla="*/ 897 h 1202"/>
                <a:gd name="T6" fmla="*/ 898 w 972"/>
                <a:gd name="T7" fmla="*/ 1128 h 1202"/>
                <a:gd name="T8" fmla="*/ 74 w 972"/>
                <a:gd name="T9" fmla="*/ 1128 h 1202"/>
                <a:gd name="T10" fmla="*/ 74 w 972"/>
                <a:gd name="T11" fmla="*/ 290 h 1202"/>
                <a:gd name="T12" fmla="*/ 290 w 972"/>
                <a:gd name="T13" fmla="*/ 290 h 1202"/>
                <a:gd name="T14" fmla="*/ 290 w 972"/>
                <a:gd name="T15" fmla="*/ 73 h 1202"/>
                <a:gd name="T16" fmla="*/ 898 w 972"/>
                <a:gd name="T17" fmla="*/ 73 h 1202"/>
                <a:gd name="T18" fmla="*/ 898 w 972"/>
                <a:gd name="T19" fmla="*/ 284 h 1202"/>
                <a:gd name="T20" fmla="*/ 966 w 972"/>
                <a:gd name="T21" fmla="*/ 276 h 1202"/>
                <a:gd name="T22" fmla="*/ 972 w 972"/>
                <a:gd name="T23" fmla="*/ 276 h 1202"/>
                <a:gd name="T24" fmla="*/ 972 w 972"/>
                <a:gd name="T25" fmla="*/ 0 h 1202"/>
                <a:gd name="T26" fmla="*/ 257 w 972"/>
                <a:gd name="T27" fmla="*/ 0 h 1202"/>
                <a:gd name="T28" fmla="*/ 0 w 972"/>
                <a:gd name="T29" fmla="*/ 256 h 1202"/>
                <a:gd name="T30" fmla="*/ 0 w 972"/>
                <a:gd name="T31" fmla="*/ 1202 h 1202"/>
                <a:gd name="T32" fmla="*/ 972 w 972"/>
                <a:gd name="T33" fmla="*/ 1202 h 1202"/>
                <a:gd name="T34" fmla="*/ 972 w 972"/>
                <a:gd name="T35" fmla="*/ 903 h 1202"/>
                <a:gd name="T36" fmla="*/ 966 w 972"/>
                <a:gd name="T37" fmla="*/ 903 h 1202"/>
                <a:gd name="T38" fmla="*/ 253 w 972"/>
                <a:gd name="T39" fmla="*/ 107 h 1202"/>
                <a:gd name="T40" fmla="*/ 253 w 972"/>
                <a:gd name="T41" fmla="*/ 253 h 1202"/>
                <a:gd name="T42" fmla="*/ 107 w 972"/>
                <a:gd name="T43" fmla="*/ 253 h 1202"/>
                <a:gd name="T44" fmla="*/ 253 w 972"/>
                <a:gd name="T45" fmla="*/ 107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2" h="1202">
                  <a:moveTo>
                    <a:pt x="966" y="903"/>
                  </a:moveTo>
                  <a:cubicBezTo>
                    <a:pt x="944" y="903"/>
                    <a:pt x="921" y="901"/>
                    <a:pt x="900" y="896"/>
                  </a:cubicBezTo>
                  <a:cubicBezTo>
                    <a:pt x="898" y="897"/>
                    <a:pt x="898" y="897"/>
                    <a:pt x="898" y="897"/>
                  </a:cubicBezTo>
                  <a:cubicBezTo>
                    <a:pt x="898" y="1128"/>
                    <a:pt x="898" y="1128"/>
                    <a:pt x="898" y="1128"/>
                  </a:cubicBezTo>
                  <a:cubicBezTo>
                    <a:pt x="74" y="1128"/>
                    <a:pt x="74" y="1128"/>
                    <a:pt x="74" y="1128"/>
                  </a:cubicBezTo>
                  <a:cubicBezTo>
                    <a:pt x="74" y="290"/>
                    <a:pt x="74" y="290"/>
                    <a:pt x="74" y="290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73"/>
                    <a:pt x="290" y="73"/>
                    <a:pt x="290" y="73"/>
                  </a:cubicBezTo>
                  <a:cubicBezTo>
                    <a:pt x="898" y="73"/>
                    <a:pt x="898" y="73"/>
                    <a:pt x="898" y="73"/>
                  </a:cubicBezTo>
                  <a:cubicBezTo>
                    <a:pt x="898" y="284"/>
                    <a:pt x="898" y="284"/>
                    <a:pt x="898" y="284"/>
                  </a:cubicBezTo>
                  <a:cubicBezTo>
                    <a:pt x="920" y="279"/>
                    <a:pt x="943" y="276"/>
                    <a:pt x="966" y="276"/>
                  </a:cubicBezTo>
                  <a:cubicBezTo>
                    <a:pt x="968" y="276"/>
                    <a:pt x="970" y="276"/>
                    <a:pt x="972" y="276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1202"/>
                    <a:pt x="0" y="1202"/>
                    <a:pt x="0" y="1202"/>
                  </a:cubicBezTo>
                  <a:cubicBezTo>
                    <a:pt x="972" y="1202"/>
                    <a:pt x="972" y="1202"/>
                    <a:pt x="972" y="1202"/>
                  </a:cubicBezTo>
                  <a:cubicBezTo>
                    <a:pt x="972" y="903"/>
                    <a:pt x="972" y="903"/>
                    <a:pt x="972" y="903"/>
                  </a:cubicBezTo>
                  <a:cubicBezTo>
                    <a:pt x="970" y="903"/>
                    <a:pt x="968" y="903"/>
                    <a:pt x="966" y="903"/>
                  </a:cubicBezTo>
                  <a:close/>
                  <a:moveTo>
                    <a:pt x="253" y="107"/>
                  </a:moveTo>
                  <a:cubicBezTo>
                    <a:pt x="253" y="253"/>
                    <a:pt x="253" y="253"/>
                    <a:pt x="253" y="253"/>
                  </a:cubicBezTo>
                  <a:cubicBezTo>
                    <a:pt x="107" y="253"/>
                    <a:pt x="107" y="253"/>
                    <a:pt x="107" y="253"/>
                  </a:cubicBezTo>
                  <a:lnTo>
                    <a:pt x="25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4" name="Title 1"/>
          <p:cNvSpPr txBox="1">
            <a:spLocks/>
          </p:cNvSpPr>
          <p:nvPr/>
        </p:nvSpPr>
        <p:spPr>
          <a:xfrm>
            <a:off x="0" y="0"/>
            <a:ext cx="9144000" cy="9102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Planlı Çalıştığınızda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6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14077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/>
      <p:bldP spid="24" grpId="0"/>
      <p:bldP spid="25" grpId="0"/>
      <p:bldP spid="26" grpId="0"/>
      <p:bldP spid="27" grpId="0" animBg="1"/>
      <p:bldP spid="35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7"/>
          <p:cNvSpPr>
            <a:spLocks/>
          </p:cNvSpPr>
          <p:nvPr/>
        </p:nvSpPr>
        <p:spPr bwMode="auto">
          <a:xfrm>
            <a:off x="4275535" y="3127249"/>
            <a:ext cx="610791" cy="3914775"/>
          </a:xfrm>
          <a:custGeom>
            <a:avLst/>
            <a:gdLst>
              <a:gd name="T0" fmla="*/ 513 w 513"/>
              <a:gd name="T1" fmla="*/ 273 h 3288"/>
              <a:gd name="T2" fmla="*/ 258 w 513"/>
              <a:gd name="T3" fmla="*/ 0 h 3288"/>
              <a:gd name="T4" fmla="*/ 0 w 513"/>
              <a:gd name="T5" fmla="*/ 273 h 3288"/>
              <a:gd name="T6" fmla="*/ 157 w 513"/>
              <a:gd name="T7" fmla="*/ 273 h 3288"/>
              <a:gd name="T8" fmla="*/ 157 w 513"/>
              <a:gd name="T9" fmla="*/ 3288 h 3288"/>
              <a:gd name="T10" fmla="*/ 359 w 513"/>
              <a:gd name="T11" fmla="*/ 3288 h 3288"/>
              <a:gd name="T12" fmla="*/ 359 w 513"/>
              <a:gd name="T13" fmla="*/ 273 h 3288"/>
              <a:gd name="T14" fmla="*/ 513 w 513"/>
              <a:gd name="T15" fmla="*/ 273 h 3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3" h="3288">
                <a:moveTo>
                  <a:pt x="513" y="273"/>
                </a:moveTo>
                <a:lnTo>
                  <a:pt x="258" y="0"/>
                </a:lnTo>
                <a:lnTo>
                  <a:pt x="0" y="273"/>
                </a:lnTo>
                <a:lnTo>
                  <a:pt x="157" y="273"/>
                </a:lnTo>
                <a:lnTo>
                  <a:pt x="157" y="3288"/>
                </a:lnTo>
                <a:lnTo>
                  <a:pt x="359" y="3288"/>
                </a:lnTo>
                <a:lnTo>
                  <a:pt x="359" y="273"/>
                </a:lnTo>
                <a:lnTo>
                  <a:pt x="513" y="2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0" name="Freeform 14"/>
          <p:cNvSpPr>
            <a:spLocks/>
          </p:cNvSpPr>
          <p:nvPr/>
        </p:nvSpPr>
        <p:spPr bwMode="auto">
          <a:xfrm>
            <a:off x="2343779" y="3702858"/>
            <a:ext cx="2114550" cy="3215879"/>
          </a:xfrm>
          <a:custGeom>
            <a:avLst/>
            <a:gdLst>
              <a:gd name="T0" fmla="*/ 91 w 599"/>
              <a:gd name="T1" fmla="*/ 0 h 911"/>
              <a:gd name="T2" fmla="*/ 0 w 599"/>
              <a:gd name="T3" fmla="*/ 92 h 911"/>
              <a:gd name="T4" fmla="*/ 91 w 599"/>
              <a:gd name="T5" fmla="*/ 183 h 911"/>
              <a:gd name="T6" fmla="*/ 91 w 599"/>
              <a:gd name="T7" fmla="*/ 124 h 911"/>
              <a:gd name="T8" fmla="*/ 113 w 599"/>
              <a:gd name="T9" fmla="*/ 124 h 911"/>
              <a:gd name="T10" fmla="*/ 345 w 599"/>
              <a:gd name="T11" fmla="*/ 173 h 911"/>
              <a:gd name="T12" fmla="*/ 445 w 599"/>
              <a:gd name="T13" fmla="*/ 254 h 911"/>
              <a:gd name="T14" fmla="*/ 516 w 599"/>
              <a:gd name="T15" fmla="*/ 401 h 911"/>
              <a:gd name="T16" fmla="*/ 530 w 599"/>
              <a:gd name="T17" fmla="*/ 515 h 911"/>
              <a:gd name="T18" fmla="*/ 529 w 599"/>
              <a:gd name="T19" fmla="*/ 911 h 911"/>
              <a:gd name="T20" fmla="*/ 597 w 599"/>
              <a:gd name="T21" fmla="*/ 911 h 911"/>
              <a:gd name="T22" fmla="*/ 598 w 599"/>
              <a:gd name="T23" fmla="*/ 594 h 911"/>
              <a:gd name="T24" fmla="*/ 586 w 599"/>
              <a:gd name="T25" fmla="*/ 402 h 911"/>
              <a:gd name="T26" fmla="*/ 547 w 599"/>
              <a:gd name="T27" fmla="*/ 288 h 911"/>
              <a:gd name="T28" fmla="*/ 401 w 599"/>
              <a:gd name="T29" fmla="*/ 127 h 911"/>
              <a:gd name="T30" fmla="*/ 113 w 599"/>
              <a:gd name="T31" fmla="*/ 55 h 911"/>
              <a:gd name="T32" fmla="*/ 91 w 599"/>
              <a:gd name="T33" fmla="*/ 56 h 911"/>
              <a:gd name="T34" fmla="*/ 91 w 599"/>
              <a:gd name="T35" fmla="*/ 0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9" h="911">
                <a:moveTo>
                  <a:pt x="91" y="0"/>
                </a:moveTo>
                <a:cubicBezTo>
                  <a:pt x="0" y="92"/>
                  <a:pt x="0" y="92"/>
                  <a:pt x="0" y="92"/>
                </a:cubicBezTo>
                <a:cubicBezTo>
                  <a:pt x="91" y="183"/>
                  <a:pt x="91" y="183"/>
                  <a:pt x="91" y="183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8" y="124"/>
                  <a:pt x="105" y="124"/>
                  <a:pt x="113" y="124"/>
                </a:cubicBezTo>
                <a:cubicBezTo>
                  <a:pt x="214" y="124"/>
                  <a:pt x="289" y="143"/>
                  <a:pt x="345" y="173"/>
                </a:cubicBezTo>
                <a:cubicBezTo>
                  <a:pt x="387" y="195"/>
                  <a:pt x="420" y="223"/>
                  <a:pt x="445" y="254"/>
                </a:cubicBezTo>
                <a:cubicBezTo>
                  <a:pt x="482" y="300"/>
                  <a:pt x="504" y="353"/>
                  <a:pt x="516" y="401"/>
                </a:cubicBezTo>
                <a:cubicBezTo>
                  <a:pt x="528" y="448"/>
                  <a:pt x="530" y="478"/>
                  <a:pt x="530" y="515"/>
                </a:cubicBezTo>
                <a:cubicBezTo>
                  <a:pt x="530" y="565"/>
                  <a:pt x="529" y="911"/>
                  <a:pt x="529" y="911"/>
                </a:cubicBezTo>
                <a:cubicBezTo>
                  <a:pt x="597" y="911"/>
                  <a:pt x="597" y="911"/>
                  <a:pt x="597" y="911"/>
                </a:cubicBezTo>
                <a:cubicBezTo>
                  <a:pt x="597" y="911"/>
                  <a:pt x="598" y="607"/>
                  <a:pt x="598" y="594"/>
                </a:cubicBezTo>
                <a:cubicBezTo>
                  <a:pt x="599" y="465"/>
                  <a:pt x="592" y="426"/>
                  <a:pt x="586" y="402"/>
                </a:cubicBezTo>
                <a:cubicBezTo>
                  <a:pt x="578" y="367"/>
                  <a:pt x="566" y="328"/>
                  <a:pt x="547" y="288"/>
                </a:cubicBezTo>
                <a:cubicBezTo>
                  <a:pt x="518" y="229"/>
                  <a:pt x="472" y="170"/>
                  <a:pt x="401" y="127"/>
                </a:cubicBezTo>
                <a:cubicBezTo>
                  <a:pt x="330" y="83"/>
                  <a:pt x="236" y="55"/>
                  <a:pt x="113" y="55"/>
                </a:cubicBezTo>
                <a:cubicBezTo>
                  <a:pt x="105" y="55"/>
                  <a:pt x="98" y="56"/>
                  <a:pt x="91" y="56"/>
                </a:cubicBezTo>
                <a:lnTo>
                  <a:pt x="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1" name="Freeform 16"/>
          <p:cNvSpPr>
            <a:spLocks/>
          </p:cNvSpPr>
          <p:nvPr/>
        </p:nvSpPr>
        <p:spPr bwMode="auto">
          <a:xfrm>
            <a:off x="4707665" y="3702858"/>
            <a:ext cx="2118122" cy="3215879"/>
          </a:xfrm>
          <a:custGeom>
            <a:avLst/>
            <a:gdLst>
              <a:gd name="T0" fmla="*/ 508 w 600"/>
              <a:gd name="T1" fmla="*/ 0 h 911"/>
              <a:gd name="T2" fmla="*/ 600 w 600"/>
              <a:gd name="T3" fmla="*/ 92 h 911"/>
              <a:gd name="T4" fmla="*/ 508 w 600"/>
              <a:gd name="T5" fmla="*/ 183 h 911"/>
              <a:gd name="T6" fmla="*/ 508 w 600"/>
              <a:gd name="T7" fmla="*/ 124 h 911"/>
              <a:gd name="T8" fmla="*/ 487 w 600"/>
              <a:gd name="T9" fmla="*/ 124 h 911"/>
              <a:gd name="T10" fmla="*/ 254 w 600"/>
              <a:gd name="T11" fmla="*/ 173 h 911"/>
              <a:gd name="T12" fmla="*/ 154 w 600"/>
              <a:gd name="T13" fmla="*/ 254 h 911"/>
              <a:gd name="T14" fmla="*/ 83 w 600"/>
              <a:gd name="T15" fmla="*/ 401 h 911"/>
              <a:gd name="T16" fmla="*/ 69 w 600"/>
              <a:gd name="T17" fmla="*/ 515 h 911"/>
              <a:gd name="T18" fmla="*/ 70 w 600"/>
              <a:gd name="T19" fmla="*/ 911 h 911"/>
              <a:gd name="T20" fmla="*/ 2 w 600"/>
              <a:gd name="T21" fmla="*/ 911 h 911"/>
              <a:gd name="T22" fmla="*/ 1 w 600"/>
              <a:gd name="T23" fmla="*/ 594 h 911"/>
              <a:gd name="T24" fmla="*/ 13 w 600"/>
              <a:gd name="T25" fmla="*/ 402 h 911"/>
              <a:gd name="T26" fmla="*/ 52 w 600"/>
              <a:gd name="T27" fmla="*/ 288 h 911"/>
              <a:gd name="T28" fmla="*/ 198 w 600"/>
              <a:gd name="T29" fmla="*/ 127 h 911"/>
              <a:gd name="T30" fmla="*/ 487 w 600"/>
              <a:gd name="T31" fmla="*/ 55 h 911"/>
              <a:gd name="T32" fmla="*/ 508 w 600"/>
              <a:gd name="T33" fmla="*/ 56 h 911"/>
              <a:gd name="T34" fmla="*/ 508 w 600"/>
              <a:gd name="T35" fmla="*/ 0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0" h="911">
                <a:moveTo>
                  <a:pt x="508" y="0"/>
                </a:moveTo>
                <a:cubicBezTo>
                  <a:pt x="600" y="92"/>
                  <a:pt x="600" y="92"/>
                  <a:pt x="600" y="92"/>
                </a:cubicBezTo>
                <a:cubicBezTo>
                  <a:pt x="508" y="183"/>
                  <a:pt x="508" y="183"/>
                  <a:pt x="508" y="183"/>
                </a:cubicBezTo>
                <a:cubicBezTo>
                  <a:pt x="508" y="124"/>
                  <a:pt x="508" y="124"/>
                  <a:pt x="508" y="124"/>
                </a:cubicBezTo>
                <a:cubicBezTo>
                  <a:pt x="501" y="124"/>
                  <a:pt x="494" y="124"/>
                  <a:pt x="487" y="124"/>
                </a:cubicBezTo>
                <a:cubicBezTo>
                  <a:pt x="386" y="124"/>
                  <a:pt x="311" y="143"/>
                  <a:pt x="254" y="173"/>
                </a:cubicBezTo>
                <a:cubicBezTo>
                  <a:pt x="212" y="195"/>
                  <a:pt x="179" y="223"/>
                  <a:pt x="154" y="254"/>
                </a:cubicBezTo>
                <a:cubicBezTo>
                  <a:pt x="117" y="300"/>
                  <a:pt x="95" y="353"/>
                  <a:pt x="83" y="401"/>
                </a:cubicBezTo>
                <a:cubicBezTo>
                  <a:pt x="72" y="448"/>
                  <a:pt x="70" y="478"/>
                  <a:pt x="69" y="515"/>
                </a:cubicBezTo>
                <a:cubicBezTo>
                  <a:pt x="69" y="565"/>
                  <a:pt x="70" y="911"/>
                  <a:pt x="70" y="911"/>
                </a:cubicBezTo>
                <a:cubicBezTo>
                  <a:pt x="2" y="911"/>
                  <a:pt x="2" y="911"/>
                  <a:pt x="2" y="911"/>
                </a:cubicBezTo>
                <a:cubicBezTo>
                  <a:pt x="2" y="911"/>
                  <a:pt x="1" y="607"/>
                  <a:pt x="1" y="594"/>
                </a:cubicBezTo>
                <a:cubicBezTo>
                  <a:pt x="0" y="465"/>
                  <a:pt x="8" y="426"/>
                  <a:pt x="13" y="402"/>
                </a:cubicBezTo>
                <a:cubicBezTo>
                  <a:pt x="21" y="367"/>
                  <a:pt x="33" y="328"/>
                  <a:pt x="52" y="288"/>
                </a:cubicBezTo>
                <a:cubicBezTo>
                  <a:pt x="81" y="229"/>
                  <a:pt x="127" y="170"/>
                  <a:pt x="198" y="127"/>
                </a:cubicBezTo>
                <a:cubicBezTo>
                  <a:pt x="269" y="83"/>
                  <a:pt x="363" y="55"/>
                  <a:pt x="487" y="55"/>
                </a:cubicBezTo>
                <a:cubicBezTo>
                  <a:pt x="494" y="55"/>
                  <a:pt x="501" y="56"/>
                  <a:pt x="508" y="56"/>
                </a:cubicBezTo>
                <a:lnTo>
                  <a:pt x="5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2" name="Freeform 13"/>
          <p:cNvSpPr>
            <a:spLocks/>
          </p:cNvSpPr>
          <p:nvPr/>
        </p:nvSpPr>
        <p:spPr bwMode="auto">
          <a:xfrm>
            <a:off x="3060083" y="5185186"/>
            <a:ext cx="1158479" cy="1733550"/>
          </a:xfrm>
          <a:custGeom>
            <a:avLst/>
            <a:gdLst>
              <a:gd name="T0" fmla="*/ 0 w 328"/>
              <a:gd name="T1" fmla="*/ 91 h 491"/>
              <a:gd name="T2" fmla="*/ 92 w 328"/>
              <a:gd name="T3" fmla="*/ 183 h 491"/>
              <a:gd name="T4" fmla="*/ 92 w 328"/>
              <a:gd name="T5" fmla="*/ 128 h 491"/>
              <a:gd name="T6" fmla="*/ 209 w 328"/>
              <a:gd name="T7" fmla="*/ 128 h 491"/>
              <a:gd name="T8" fmla="*/ 245 w 328"/>
              <a:gd name="T9" fmla="*/ 143 h 491"/>
              <a:gd name="T10" fmla="*/ 260 w 328"/>
              <a:gd name="T11" fmla="*/ 179 h 491"/>
              <a:gd name="T12" fmla="*/ 260 w 328"/>
              <a:gd name="T13" fmla="*/ 491 h 491"/>
              <a:gd name="T14" fmla="*/ 328 w 328"/>
              <a:gd name="T15" fmla="*/ 491 h 491"/>
              <a:gd name="T16" fmla="*/ 328 w 328"/>
              <a:gd name="T17" fmla="*/ 179 h 491"/>
              <a:gd name="T18" fmla="*/ 293 w 328"/>
              <a:gd name="T19" fmla="*/ 95 h 491"/>
              <a:gd name="T20" fmla="*/ 209 w 328"/>
              <a:gd name="T21" fmla="*/ 60 h 491"/>
              <a:gd name="T22" fmla="*/ 92 w 328"/>
              <a:gd name="T23" fmla="*/ 60 h 491"/>
              <a:gd name="T24" fmla="*/ 92 w 328"/>
              <a:gd name="T25" fmla="*/ 0 h 491"/>
              <a:gd name="T26" fmla="*/ 0 w 328"/>
              <a:gd name="T27" fmla="*/ 9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8" h="491">
                <a:moveTo>
                  <a:pt x="0" y="91"/>
                </a:moveTo>
                <a:cubicBezTo>
                  <a:pt x="92" y="183"/>
                  <a:pt x="92" y="183"/>
                  <a:pt x="92" y="183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209" y="128"/>
                  <a:pt x="209" y="128"/>
                  <a:pt x="209" y="128"/>
                </a:cubicBezTo>
                <a:cubicBezTo>
                  <a:pt x="223" y="128"/>
                  <a:pt x="236" y="134"/>
                  <a:pt x="245" y="143"/>
                </a:cubicBezTo>
                <a:cubicBezTo>
                  <a:pt x="254" y="152"/>
                  <a:pt x="260" y="165"/>
                  <a:pt x="260" y="179"/>
                </a:cubicBezTo>
                <a:cubicBezTo>
                  <a:pt x="260" y="491"/>
                  <a:pt x="260" y="491"/>
                  <a:pt x="260" y="491"/>
                </a:cubicBezTo>
                <a:cubicBezTo>
                  <a:pt x="328" y="491"/>
                  <a:pt x="328" y="491"/>
                  <a:pt x="328" y="491"/>
                </a:cubicBezTo>
                <a:cubicBezTo>
                  <a:pt x="328" y="179"/>
                  <a:pt x="328" y="179"/>
                  <a:pt x="328" y="179"/>
                </a:cubicBezTo>
                <a:cubicBezTo>
                  <a:pt x="328" y="146"/>
                  <a:pt x="315" y="116"/>
                  <a:pt x="293" y="95"/>
                </a:cubicBezTo>
                <a:cubicBezTo>
                  <a:pt x="272" y="73"/>
                  <a:pt x="242" y="60"/>
                  <a:pt x="209" y="60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0"/>
                  <a:pt x="92" y="0"/>
                  <a:pt x="92" y="0"/>
                </a:cubicBezTo>
                <a:lnTo>
                  <a:pt x="0" y="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3" name="Freeform 15"/>
          <p:cNvSpPr>
            <a:spLocks/>
          </p:cNvSpPr>
          <p:nvPr/>
        </p:nvSpPr>
        <p:spPr bwMode="auto">
          <a:xfrm>
            <a:off x="4953194" y="5185186"/>
            <a:ext cx="1157288" cy="1733550"/>
          </a:xfrm>
          <a:custGeom>
            <a:avLst/>
            <a:gdLst>
              <a:gd name="T0" fmla="*/ 328 w 328"/>
              <a:gd name="T1" fmla="*/ 91 h 491"/>
              <a:gd name="T2" fmla="*/ 236 w 328"/>
              <a:gd name="T3" fmla="*/ 183 h 491"/>
              <a:gd name="T4" fmla="*/ 236 w 328"/>
              <a:gd name="T5" fmla="*/ 128 h 491"/>
              <a:gd name="T6" fmla="*/ 119 w 328"/>
              <a:gd name="T7" fmla="*/ 128 h 491"/>
              <a:gd name="T8" fmla="*/ 83 w 328"/>
              <a:gd name="T9" fmla="*/ 143 h 491"/>
              <a:gd name="T10" fmla="*/ 68 w 328"/>
              <a:gd name="T11" fmla="*/ 179 h 491"/>
              <a:gd name="T12" fmla="*/ 68 w 328"/>
              <a:gd name="T13" fmla="*/ 491 h 491"/>
              <a:gd name="T14" fmla="*/ 0 w 328"/>
              <a:gd name="T15" fmla="*/ 491 h 491"/>
              <a:gd name="T16" fmla="*/ 0 w 328"/>
              <a:gd name="T17" fmla="*/ 179 h 491"/>
              <a:gd name="T18" fmla="*/ 35 w 328"/>
              <a:gd name="T19" fmla="*/ 95 h 491"/>
              <a:gd name="T20" fmla="*/ 119 w 328"/>
              <a:gd name="T21" fmla="*/ 60 h 491"/>
              <a:gd name="T22" fmla="*/ 236 w 328"/>
              <a:gd name="T23" fmla="*/ 60 h 491"/>
              <a:gd name="T24" fmla="*/ 236 w 328"/>
              <a:gd name="T25" fmla="*/ 0 h 491"/>
              <a:gd name="T26" fmla="*/ 328 w 328"/>
              <a:gd name="T27" fmla="*/ 9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8" h="491">
                <a:moveTo>
                  <a:pt x="328" y="91"/>
                </a:moveTo>
                <a:cubicBezTo>
                  <a:pt x="236" y="183"/>
                  <a:pt x="236" y="183"/>
                  <a:pt x="236" y="183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05" y="128"/>
                  <a:pt x="93" y="134"/>
                  <a:pt x="83" y="143"/>
                </a:cubicBezTo>
                <a:cubicBezTo>
                  <a:pt x="74" y="152"/>
                  <a:pt x="68" y="165"/>
                  <a:pt x="68" y="179"/>
                </a:cubicBezTo>
                <a:cubicBezTo>
                  <a:pt x="68" y="491"/>
                  <a:pt x="68" y="491"/>
                  <a:pt x="68" y="491"/>
                </a:cubicBezTo>
                <a:cubicBezTo>
                  <a:pt x="0" y="491"/>
                  <a:pt x="0" y="491"/>
                  <a:pt x="0" y="491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6"/>
                  <a:pt x="13" y="116"/>
                  <a:pt x="35" y="95"/>
                </a:cubicBezTo>
                <a:cubicBezTo>
                  <a:pt x="56" y="73"/>
                  <a:pt x="86" y="60"/>
                  <a:pt x="119" y="60"/>
                </a:cubicBezTo>
                <a:cubicBezTo>
                  <a:pt x="236" y="60"/>
                  <a:pt x="236" y="60"/>
                  <a:pt x="236" y="60"/>
                </a:cubicBezTo>
                <a:cubicBezTo>
                  <a:pt x="236" y="0"/>
                  <a:pt x="236" y="0"/>
                  <a:pt x="236" y="0"/>
                </a:cubicBezTo>
                <a:lnTo>
                  <a:pt x="328" y="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0" name="TextBox 59"/>
          <p:cNvSpPr txBox="1"/>
          <p:nvPr/>
        </p:nvSpPr>
        <p:spPr>
          <a:xfrm>
            <a:off x="6809874" y="3645568"/>
            <a:ext cx="2105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Derste Önemli Yerleri Not Edin veya 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Altını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Çizin.</a:t>
            </a:r>
            <a:endParaRPr lang="id-ID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88768" y="5197644"/>
            <a:ext cx="2538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Dersi İyi Dinleyin ve Anlamadığınız Yerleri Öğretmene Sorun.</a:t>
            </a:r>
            <a:endParaRPr lang="id-ID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1" y="3412174"/>
            <a:ext cx="2442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Yanlış Yaptığınız Soruların </a:t>
            </a:r>
          </a:p>
          <a:p>
            <a:pPr algn="ctr"/>
            <a:r>
              <a:rPr lang="tr-TR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Doğru Cevabını Mutlaka öğrenin.</a:t>
            </a:r>
            <a:endParaRPr lang="id-ID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4695" y="5185186"/>
            <a:ext cx="255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Testlerde Yanlış Sayınız Fazla İse Konuya Tekrar Çalışın.</a:t>
            </a:r>
            <a:endParaRPr lang="id-ID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09835" y="1816770"/>
            <a:ext cx="1920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Konuyu Öğrendikten Sonra Test Çözün.</a:t>
            </a:r>
            <a:endParaRPr lang="id-ID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9144000" cy="91022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Konuyu İyi Öğrenin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>
          <a:xfrm>
            <a:off x="5570269" y="6492875"/>
            <a:ext cx="3086100" cy="365125"/>
          </a:xfrm>
        </p:spPr>
        <p:txBody>
          <a:bodyPr/>
          <a:lstStyle/>
          <a:p>
            <a:r>
              <a:rPr lang="id-ID" dirty="0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256135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60" grpId="0"/>
      <p:bldP spid="62" grpId="0"/>
      <p:bldP spid="64" grpId="0"/>
      <p:bldP spid="66" grpId="0"/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97178"/>
            <a:ext cx="9144000" cy="8608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2562930" y="4763573"/>
            <a:ext cx="1215440" cy="1258338"/>
          </a:xfrm>
          <a:custGeom>
            <a:avLst/>
            <a:gdLst>
              <a:gd name="T0" fmla="*/ 213 w 213"/>
              <a:gd name="T1" fmla="*/ 195 h 221"/>
              <a:gd name="T2" fmla="*/ 197 w 213"/>
              <a:gd name="T3" fmla="*/ 195 h 221"/>
              <a:gd name="T4" fmla="*/ 170 w 213"/>
              <a:gd name="T5" fmla="*/ 73 h 221"/>
              <a:gd name="T6" fmla="*/ 170 w 213"/>
              <a:gd name="T7" fmla="*/ 0 h 221"/>
              <a:gd name="T8" fmla="*/ 45 w 213"/>
              <a:gd name="T9" fmla="*/ 0 h 221"/>
              <a:gd name="T10" fmla="*/ 45 w 213"/>
              <a:gd name="T11" fmla="*/ 73 h 221"/>
              <a:gd name="T12" fmla="*/ 19 w 213"/>
              <a:gd name="T13" fmla="*/ 195 h 221"/>
              <a:gd name="T14" fmla="*/ 0 w 213"/>
              <a:gd name="T15" fmla="*/ 195 h 221"/>
              <a:gd name="T16" fmla="*/ 0 w 213"/>
              <a:gd name="T17" fmla="*/ 221 h 221"/>
              <a:gd name="T18" fmla="*/ 213 w 213"/>
              <a:gd name="T19" fmla="*/ 221 h 221"/>
              <a:gd name="T20" fmla="*/ 213 w 213"/>
              <a:gd name="T21" fmla="*/ 195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3" h="221">
                <a:moveTo>
                  <a:pt x="213" y="195"/>
                </a:moveTo>
                <a:cubicBezTo>
                  <a:pt x="197" y="195"/>
                  <a:pt x="197" y="195"/>
                  <a:pt x="197" y="195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0"/>
                  <a:pt x="170" y="0"/>
                  <a:pt x="17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73"/>
                  <a:pt x="45" y="73"/>
                  <a:pt x="45" y="73"/>
                </a:cubicBezTo>
                <a:cubicBezTo>
                  <a:pt x="36" y="114"/>
                  <a:pt x="28" y="155"/>
                  <a:pt x="19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21"/>
                  <a:pt x="0" y="221"/>
                  <a:pt x="0" y="221"/>
                </a:cubicBezTo>
                <a:cubicBezTo>
                  <a:pt x="213" y="221"/>
                  <a:pt x="213" y="221"/>
                  <a:pt x="213" y="221"/>
                </a:cubicBezTo>
                <a:lnTo>
                  <a:pt x="213" y="1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4572001" y="4358644"/>
            <a:ext cx="1606565" cy="1663268"/>
          </a:xfrm>
          <a:custGeom>
            <a:avLst/>
            <a:gdLst>
              <a:gd name="T0" fmla="*/ 213 w 213"/>
              <a:gd name="T1" fmla="*/ 195 h 221"/>
              <a:gd name="T2" fmla="*/ 197 w 213"/>
              <a:gd name="T3" fmla="*/ 195 h 221"/>
              <a:gd name="T4" fmla="*/ 170 w 213"/>
              <a:gd name="T5" fmla="*/ 73 h 221"/>
              <a:gd name="T6" fmla="*/ 170 w 213"/>
              <a:gd name="T7" fmla="*/ 0 h 221"/>
              <a:gd name="T8" fmla="*/ 45 w 213"/>
              <a:gd name="T9" fmla="*/ 0 h 221"/>
              <a:gd name="T10" fmla="*/ 45 w 213"/>
              <a:gd name="T11" fmla="*/ 73 h 221"/>
              <a:gd name="T12" fmla="*/ 19 w 213"/>
              <a:gd name="T13" fmla="*/ 195 h 221"/>
              <a:gd name="T14" fmla="*/ 0 w 213"/>
              <a:gd name="T15" fmla="*/ 195 h 221"/>
              <a:gd name="T16" fmla="*/ 0 w 213"/>
              <a:gd name="T17" fmla="*/ 221 h 221"/>
              <a:gd name="T18" fmla="*/ 213 w 213"/>
              <a:gd name="T19" fmla="*/ 221 h 221"/>
              <a:gd name="T20" fmla="*/ 213 w 213"/>
              <a:gd name="T21" fmla="*/ 195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3" h="221">
                <a:moveTo>
                  <a:pt x="213" y="195"/>
                </a:moveTo>
                <a:cubicBezTo>
                  <a:pt x="197" y="195"/>
                  <a:pt x="197" y="195"/>
                  <a:pt x="197" y="195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0"/>
                  <a:pt x="170" y="0"/>
                  <a:pt x="17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73"/>
                  <a:pt x="45" y="73"/>
                  <a:pt x="45" y="73"/>
                </a:cubicBezTo>
                <a:cubicBezTo>
                  <a:pt x="36" y="114"/>
                  <a:pt x="28" y="155"/>
                  <a:pt x="19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21"/>
                  <a:pt x="0" y="221"/>
                  <a:pt x="0" y="221"/>
                </a:cubicBezTo>
                <a:cubicBezTo>
                  <a:pt x="213" y="221"/>
                  <a:pt x="213" y="221"/>
                  <a:pt x="213" y="221"/>
                </a:cubicBezTo>
                <a:lnTo>
                  <a:pt x="213" y="1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6910607" y="4101547"/>
            <a:ext cx="1854899" cy="1920365"/>
          </a:xfrm>
          <a:custGeom>
            <a:avLst/>
            <a:gdLst>
              <a:gd name="T0" fmla="*/ 213 w 213"/>
              <a:gd name="T1" fmla="*/ 195 h 221"/>
              <a:gd name="T2" fmla="*/ 197 w 213"/>
              <a:gd name="T3" fmla="*/ 195 h 221"/>
              <a:gd name="T4" fmla="*/ 170 w 213"/>
              <a:gd name="T5" fmla="*/ 73 h 221"/>
              <a:gd name="T6" fmla="*/ 170 w 213"/>
              <a:gd name="T7" fmla="*/ 0 h 221"/>
              <a:gd name="T8" fmla="*/ 45 w 213"/>
              <a:gd name="T9" fmla="*/ 0 h 221"/>
              <a:gd name="T10" fmla="*/ 45 w 213"/>
              <a:gd name="T11" fmla="*/ 73 h 221"/>
              <a:gd name="T12" fmla="*/ 19 w 213"/>
              <a:gd name="T13" fmla="*/ 195 h 221"/>
              <a:gd name="T14" fmla="*/ 0 w 213"/>
              <a:gd name="T15" fmla="*/ 195 h 221"/>
              <a:gd name="T16" fmla="*/ 0 w 213"/>
              <a:gd name="T17" fmla="*/ 221 h 221"/>
              <a:gd name="T18" fmla="*/ 213 w 213"/>
              <a:gd name="T19" fmla="*/ 221 h 221"/>
              <a:gd name="T20" fmla="*/ 213 w 213"/>
              <a:gd name="T21" fmla="*/ 195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3" h="221">
                <a:moveTo>
                  <a:pt x="213" y="195"/>
                </a:moveTo>
                <a:cubicBezTo>
                  <a:pt x="197" y="195"/>
                  <a:pt x="197" y="195"/>
                  <a:pt x="197" y="195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0"/>
                  <a:pt x="170" y="0"/>
                  <a:pt x="17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73"/>
                  <a:pt x="45" y="73"/>
                  <a:pt x="45" y="73"/>
                </a:cubicBezTo>
                <a:cubicBezTo>
                  <a:pt x="36" y="114"/>
                  <a:pt x="28" y="155"/>
                  <a:pt x="19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21"/>
                  <a:pt x="0" y="221"/>
                  <a:pt x="0" y="221"/>
                </a:cubicBezTo>
                <a:cubicBezTo>
                  <a:pt x="213" y="221"/>
                  <a:pt x="213" y="221"/>
                  <a:pt x="213" y="221"/>
                </a:cubicBezTo>
                <a:lnTo>
                  <a:pt x="213" y="1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2001311" y="3699335"/>
            <a:ext cx="1351836" cy="994923"/>
          </a:xfrm>
          <a:custGeom>
            <a:avLst/>
            <a:gdLst>
              <a:gd name="T0" fmla="*/ 231 w 292"/>
              <a:gd name="T1" fmla="*/ 167 h 214"/>
              <a:gd name="T2" fmla="*/ 271 w 292"/>
              <a:gd name="T3" fmla="*/ 120 h 214"/>
              <a:gd name="T4" fmla="*/ 290 w 292"/>
              <a:gd name="T5" fmla="*/ 93 h 214"/>
              <a:gd name="T6" fmla="*/ 248 w 292"/>
              <a:gd name="T7" fmla="*/ 60 h 214"/>
              <a:gd name="T8" fmla="*/ 242 w 292"/>
              <a:gd name="T9" fmla="*/ 60 h 214"/>
              <a:gd name="T10" fmla="*/ 228 w 292"/>
              <a:gd name="T11" fmla="*/ 44 h 214"/>
              <a:gd name="T12" fmla="*/ 228 w 292"/>
              <a:gd name="T13" fmla="*/ 36 h 214"/>
              <a:gd name="T14" fmla="*/ 184 w 292"/>
              <a:gd name="T15" fmla="*/ 0 h 214"/>
              <a:gd name="T16" fmla="*/ 143 w 292"/>
              <a:gd name="T17" fmla="*/ 19 h 214"/>
              <a:gd name="T18" fmla="*/ 140 w 292"/>
              <a:gd name="T19" fmla="*/ 18 h 214"/>
              <a:gd name="T20" fmla="*/ 97 w 292"/>
              <a:gd name="T21" fmla="*/ 52 h 214"/>
              <a:gd name="T22" fmla="*/ 97 w 292"/>
              <a:gd name="T23" fmla="*/ 55 h 214"/>
              <a:gd name="T24" fmla="*/ 67 w 292"/>
              <a:gd name="T25" fmla="*/ 66 h 214"/>
              <a:gd name="T26" fmla="*/ 42 w 292"/>
              <a:gd name="T27" fmla="*/ 60 h 214"/>
              <a:gd name="T28" fmla="*/ 0 w 292"/>
              <a:gd name="T29" fmla="*/ 93 h 214"/>
              <a:gd name="T30" fmla="*/ 26 w 292"/>
              <a:gd name="T31" fmla="*/ 123 h 214"/>
              <a:gd name="T32" fmla="*/ 43 w 292"/>
              <a:gd name="T33" fmla="*/ 153 h 214"/>
              <a:gd name="T34" fmla="*/ 43 w 292"/>
              <a:gd name="T35" fmla="*/ 153 h 214"/>
              <a:gd name="T36" fmla="*/ 94 w 292"/>
              <a:gd name="T37" fmla="*/ 200 h 214"/>
              <a:gd name="T38" fmla="*/ 194 w 292"/>
              <a:gd name="T39" fmla="*/ 202 h 214"/>
              <a:gd name="T40" fmla="*/ 292 w 292"/>
              <a:gd name="T41" fmla="*/ 214 h 214"/>
              <a:gd name="T42" fmla="*/ 231 w 292"/>
              <a:gd name="T43" fmla="*/ 16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2" h="214">
                <a:moveTo>
                  <a:pt x="231" y="167"/>
                </a:moveTo>
                <a:cubicBezTo>
                  <a:pt x="237" y="165"/>
                  <a:pt x="277" y="149"/>
                  <a:pt x="271" y="120"/>
                </a:cubicBezTo>
                <a:cubicBezTo>
                  <a:pt x="283" y="113"/>
                  <a:pt x="290" y="104"/>
                  <a:pt x="290" y="93"/>
                </a:cubicBezTo>
                <a:cubicBezTo>
                  <a:pt x="290" y="74"/>
                  <a:pt x="271" y="60"/>
                  <a:pt x="248" y="60"/>
                </a:cubicBezTo>
                <a:cubicBezTo>
                  <a:pt x="246" y="60"/>
                  <a:pt x="244" y="60"/>
                  <a:pt x="242" y="60"/>
                </a:cubicBezTo>
                <a:cubicBezTo>
                  <a:pt x="239" y="53"/>
                  <a:pt x="234" y="48"/>
                  <a:pt x="228" y="44"/>
                </a:cubicBezTo>
                <a:cubicBezTo>
                  <a:pt x="228" y="41"/>
                  <a:pt x="228" y="38"/>
                  <a:pt x="228" y="36"/>
                </a:cubicBezTo>
                <a:cubicBezTo>
                  <a:pt x="228" y="16"/>
                  <a:pt x="209" y="0"/>
                  <a:pt x="184" y="0"/>
                </a:cubicBezTo>
                <a:cubicBezTo>
                  <a:pt x="166" y="0"/>
                  <a:pt x="152" y="8"/>
                  <a:pt x="143" y="19"/>
                </a:cubicBezTo>
                <a:cubicBezTo>
                  <a:pt x="143" y="19"/>
                  <a:pt x="141" y="18"/>
                  <a:pt x="140" y="18"/>
                </a:cubicBezTo>
                <a:cubicBezTo>
                  <a:pt x="117" y="18"/>
                  <a:pt x="97" y="33"/>
                  <a:pt x="97" y="52"/>
                </a:cubicBezTo>
                <a:cubicBezTo>
                  <a:pt x="97" y="52"/>
                  <a:pt x="97" y="53"/>
                  <a:pt x="97" y="55"/>
                </a:cubicBezTo>
                <a:cubicBezTo>
                  <a:pt x="85" y="55"/>
                  <a:pt x="74" y="59"/>
                  <a:pt x="67" y="66"/>
                </a:cubicBezTo>
                <a:cubicBezTo>
                  <a:pt x="60" y="61"/>
                  <a:pt x="51" y="60"/>
                  <a:pt x="42" y="60"/>
                </a:cubicBezTo>
                <a:cubicBezTo>
                  <a:pt x="19" y="60"/>
                  <a:pt x="0" y="74"/>
                  <a:pt x="0" y="93"/>
                </a:cubicBezTo>
                <a:cubicBezTo>
                  <a:pt x="0" y="106"/>
                  <a:pt x="10" y="117"/>
                  <a:pt x="26" y="123"/>
                </a:cubicBezTo>
                <a:cubicBezTo>
                  <a:pt x="27" y="127"/>
                  <a:pt x="30" y="140"/>
                  <a:pt x="43" y="153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9" y="175"/>
                  <a:pt x="63" y="195"/>
                  <a:pt x="94" y="200"/>
                </a:cubicBezTo>
                <a:cubicBezTo>
                  <a:pt x="119" y="205"/>
                  <a:pt x="164" y="203"/>
                  <a:pt x="194" y="202"/>
                </a:cubicBezTo>
                <a:cubicBezTo>
                  <a:pt x="231" y="201"/>
                  <a:pt x="254" y="197"/>
                  <a:pt x="292" y="214"/>
                </a:cubicBezTo>
                <a:cubicBezTo>
                  <a:pt x="284" y="188"/>
                  <a:pt x="258" y="174"/>
                  <a:pt x="231" y="1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3997445" y="3064570"/>
            <a:ext cx="1649160" cy="1213748"/>
          </a:xfrm>
          <a:custGeom>
            <a:avLst/>
            <a:gdLst>
              <a:gd name="T0" fmla="*/ 231 w 292"/>
              <a:gd name="T1" fmla="*/ 167 h 214"/>
              <a:gd name="T2" fmla="*/ 271 w 292"/>
              <a:gd name="T3" fmla="*/ 120 h 214"/>
              <a:gd name="T4" fmla="*/ 290 w 292"/>
              <a:gd name="T5" fmla="*/ 93 h 214"/>
              <a:gd name="T6" fmla="*/ 248 w 292"/>
              <a:gd name="T7" fmla="*/ 60 h 214"/>
              <a:gd name="T8" fmla="*/ 242 w 292"/>
              <a:gd name="T9" fmla="*/ 60 h 214"/>
              <a:gd name="T10" fmla="*/ 228 w 292"/>
              <a:gd name="T11" fmla="*/ 44 h 214"/>
              <a:gd name="T12" fmla="*/ 228 w 292"/>
              <a:gd name="T13" fmla="*/ 36 h 214"/>
              <a:gd name="T14" fmla="*/ 184 w 292"/>
              <a:gd name="T15" fmla="*/ 0 h 214"/>
              <a:gd name="T16" fmla="*/ 143 w 292"/>
              <a:gd name="T17" fmla="*/ 19 h 214"/>
              <a:gd name="T18" fmla="*/ 140 w 292"/>
              <a:gd name="T19" fmla="*/ 18 h 214"/>
              <a:gd name="T20" fmla="*/ 97 w 292"/>
              <a:gd name="T21" fmla="*/ 52 h 214"/>
              <a:gd name="T22" fmla="*/ 97 w 292"/>
              <a:gd name="T23" fmla="*/ 55 h 214"/>
              <a:gd name="T24" fmla="*/ 67 w 292"/>
              <a:gd name="T25" fmla="*/ 66 h 214"/>
              <a:gd name="T26" fmla="*/ 42 w 292"/>
              <a:gd name="T27" fmla="*/ 60 h 214"/>
              <a:gd name="T28" fmla="*/ 0 w 292"/>
              <a:gd name="T29" fmla="*/ 93 h 214"/>
              <a:gd name="T30" fmla="*/ 26 w 292"/>
              <a:gd name="T31" fmla="*/ 123 h 214"/>
              <a:gd name="T32" fmla="*/ 43 w 292"/>
              <a:gd name="T33" fmla="*/ 153 h 214"/>
              <a:gd name="T34" fmla="*/ 43 w 292"/>
              <a:gd name="T35" fmla="*/ 153 h 214"/>
              <a:gd name="T36" fmla="*/ 94 w 292"/>
              <a:gd name="T37" fmla="*/ 200 h 214"/>
              <a:gd name="T38" fmla="*/ 194 w 292"/>
              <a:gd name="T39" fmla="*/ 202 h 214"/>
              <a:gd name="T40" fmla="*/ 292 w 292"/>
              <a:gd name="T41" fmla="*/ 214 h 214"/>
              <a:gd name="T42" fmla="*/ 231 w 292"/>
              <a:gd name="T43" fmla="*/ 16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2" h="214">
                <a:moveTo>
                  <a:pt x="231" y="167"/>
                </a:moveTo>
                <a:cubicBezTo>
                  <a:pt x="237" y="165"/>
                  <a:pt x="277" y="149"/>
                  <a:pt x="271" y="120"/>
                </a:cubicBezTo>
                <a:cubicBezTo>
                  <a:pt x="283" y="113"/>
                  <a:pt x="290" y="104"/>
                  <a:pt x="290" y="93"/>
                </a:cubicBezTo>
                <a:cubicBezTo>
                  <a:pt x="290" y="74"/>
                  <a:pt x="271" y="60"/>
                  <a:pt x="248" y="60"/>
                </a:cubicBezTo>
                <a:cubicBezTo>
                  <a:pt x="246" y="60"/>
                  <a:pt x="244" y="60"/>
                  <a:pt x="242" y="60"/>
                </a:cubicBezTo>
                <a:cubicBezTo>
                  <a:pt x="239" y="53"/>
                  <a:pt x="234" y="48"/>
                  <a:pt x="228" y="44"/>
                </a:cubicBezTo>
                <a:cubicBezTo>
                  <a:pt x="228" y="41"/>
                  <a:pt x="228" y="38"/>
                  <a:pt x="228" y="36"/>
                </a:cubicBezTo>
                <a:cubicBezTo>
                  <a:pt x="228" y="16"/>
                  <a:pt x="209" y="0"/>
                  <a:pt x="184" y="0"/>
                </a:cubicBezTo>
                <a:cubicBezTo>
                  <a:pt x="166" y="0"/>
                  <a:pt x="152" y="8"/>
                  <a:pt x="143" y="19"/>
                </a:cubicBezTo>
                <a:cubicBezTo>
                  <a:pt x="143" y="19"/>
                  <a:pt x="141" y="18"/>
                  <a:pt x="140" y="18"/>
                </a:cubicBezTo>
                <a:cubicBezTo>
                  <a:pt x="117" y="18"/>
                  <a:pt x="97" y="33"/>
                  <a:pt x="97" y="52"/>
                </a:cubicBezTo>
                <a:cubicBezTo>
                  <a:pt x="97" y="52"/>
                  <a:pt x="97" y="53"/>
                  <a:pt x="97" y="55"/>
                </a:cubicBezTo>
                <a:cubicBezTo>
                  <a:pt x="85" y="55"/>
                  <a:pt x="74" y="59"/>
                  <a:pt x="67" y="66"/>
                </a:cubicBezTo>
                <a:cubicBezTo>
                  <a:pt x="60" y="61"/>
                  <a:pt x="51" y="60"/>
                  <a:pt x="42" y="60"/>
                </a:cubicBezTo>
                <a:cubicBezTo>
                  <a:pt x="19" y="60"/>
                  <a:pt x="0" y="74"/>
                  <a:pt x="0" y="93"/>
                </a:cubicBezTo>
                <a:cubicBezTo>
                  <a:pt x="0" y="106"/>
                  <a:pt x="10" y="117"/>
                  <a:pt x="26" y="123"/>
                </a:cubicBezTo>
                <a:cubicBezTo>
                  <a:pt x="27" y="127"/>
                  <a:pt x="30" y="140"/>
                  <a:pt x="43" y="153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9" y="175"/>
                  <a:pt x="63" y="195"/>
                  <a:pt x="94" y="200"/>
                </a:cubicBezTo>
                <a:cubicBezTo>
                  <a:pt x="119" y="205"/>
                  <a:pt x="164" y="203"/>
                  <a:pt x="194" y="202"/>
                </a:cubicBezTo>
                <a:cubicBezTo>
                  <a:pt x="231" y="201"/>
                  <a:pt x="254" y="197"/>
                  <a:pt x="292" y="214"/>
                </a:cubicBezTo>
                <a:cubicBezTo>
                  <a:pt x="284" y="188"/>
                  <a:pt x="258" y="174"/>
                  <a:pt x="231" y="16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Freeform 15"/>
          <p:cNvSpPr>
            <a:spLocks/>
          </p:cNvSpPr>
          <p:nvPr/>
        </p:nvSpPr>
        <p:spPr bwMode="auto">
          <a:xfrm>
            <a:off x="6178566" y="2514466"/>
            <a:ext cx="2078308" cy="1529591"/>
          </a:xfrm>
          <a:custGeom>
            <a:avLst/>
            <a:gdLst>
              <a:gd name="T0" fmla="*/ 231 w 292"/>
              <a:gd name="T1" fmla="*/ 167 h 214"/>
              <a:gd name="T2" fmla="*/ 271 w 292"/>
              <a:gd name="T3" fmla="*/ 120 h 214"/>
              <a:gd name="T4" fmla="*/ 290 w 292"/>
              <a:gd name="T5" fmla="*/ 93 h 214"/>
              <a:gd name="T6" fmla="*/ 248 w 292"/>
              <a:gd name="T7" fmla="*/ 60 h 214"/>
              <a:gd name="T8" fmla="*/ 242 w 292"/>
              <a:gd name="T9" fmla="*/ 60 h 214"/>
              <a:gd name="T10" fmla="*/ 228 w 292"/>
              <a:gd name="T11" fmla="*/ 44 h 214"/>
              <a:gd name="T12" fmla="*/ 228 w 292"/>
              <a:gd name="T13" fmla="*/ 36 h 214"/>
              <a:gd name="T14" fmla="*/ 184 w 292"/>
              <a:gd name="T15" fmla="*/ 0 h 214"/>
              <a:gd name="T16" fmla="*/ 143 w 292"/>
              <a:gd name="T17" fmla="*/ 19 h 214"/>
              <a:gd name="T18" fmla="*/ 140 w 292"/>
              <a:gd name="T19" fmla="*/ 18 h 214"/>
              <a:gd name="T20" fmla="*/ 97 w 292"/>
              <a:gd name="T21" fmla="*/ 52 h 214"/>
              <a:gd name="T22" fmla="*/ 97 w 292"/>
              <a:gd name="T23" fmla="*/ 55 h 214"/>
              <a:gd name="T24" fmla="*/ 67 w 292"/>
              <a:gd name="T25" fmla="*/ 66 h 214"/>
              <a:gd name="T26" fmla="*/ 42 w 292"/>
              <a:gd name="T27" fmla="*/ 60 h 214"/>
              <a:gd name="T28" fmla="*/ 0 w 292"/>
              <a:gd name="T29" fmla="*/ 93 h 214"/>
              <a:gd name="T30" fmla="*/ 26 w 292"/>
              <a:gd name="T31" fmla="*/ 123 h 214"/>
              <a:gd name="T32" fmla="*/ 43 w 292"/>
              <a:gd name="T33" fmla="*/ 153 h 214"/>
              <a:gd name="T34" fmla="*/ 43 w 292"/>
              <a:gd name="T35" fmla="*/ 153 h 214"/>
              <a:gd name="T36" fmla="*/ 94 w 292"/>
              <a:gd name="T37" fmla="*/ 200 h 214"/>
              <a:gd name="T38" fmla="*/ 194 w 292"/>
              <a:gd name="T39" fmla="*/ 202 h 214"/>
              <a:gd name="T40" fmla="*/ 292 w 292"/>
              <a:gd name="T41" fmla="*/ 214 h 214"/>
              <a:gd name="T42" fmla="*/ 231 w 292"/>
              <a:gd name="T43" fmla="*/ 16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2" h="214">
                <a:moveTo>
                  <a:pt x="231" y="167"/>
                </a:moveTo>
                <a:cubicBezTo>
                  <a:pt x="237" y="165"/>
                  <a:pt x="277" y="149"/>
                  <a:pt x="271" y="120"/>
                </a:cubicBezTo>
                <a:cubicBezTo>
                  <a:pt x="283" y="113"/>
                  <a:pt x="290" y="104"/>
                  <a:pt x="290" y="93"/>
                </a:cubicBezTo>
                <a:cubicBezTo>
                  <a:pt x="290" y="74"/>
                  <a:pt x="271" y="60"/>
                  <a:pt x="248" y="60"/>
                </a:cubicBezTo>
                <a:cubicBezTo>
                  <a:pt x="246" y="60"/>
                  <a:pt x="244" y="60"/>
                  <a:pt x="242" y="60"/>
                </a:cubicBezTo>
                <a:cubicBezTo>
                  <a:pt x="239" y="53"/>
                  <a:pt x="234" y="48"/>
                  <a:pt x="228" y="44"/>
                </a:cubicBezTo>
                <a:cubicBezTo>
                  <a:pt x="228" y="41"/>
                  <a:pt x="228" y="38"/>
                  <a:pt x="228" y="36"/>
                </a:cubicBezTo>
                <a:cubicBezTo>
                  <a:pt x="228" y="16"/>
                  <a:pt x="209" y="0"/>
                  <a:pt x="184" y="0"/>
                </a:cubicBezTo>
                <a:cubicBezTo>
                  <a:pt x="166" y="0"/>
                  <a:pt x="152" y="8"/>
                  <a:pt x="143" y="19"/>
                </a:cubicBezTo>
                <a:cubicBezTo>
                  <a:pt x="143" y="19"/>
                  <a:pt x="141" y="18"/>
                  <a:pt x="140" y="18"/>
                </a:cubicBezTo>
                <a:cubicBezTo>
                  <a:pt x="117" y="18"/>
                  <a:pt x="97" y="33"/>
                  <a:pt x="97" y="52"/>
                </a:cubicBezTo>
                <a:cubicBezTo>
                  <a:pt x="97" y="52"/>
                  <a:pt x="97" y="53"/>
                  <a:pt x="97" y="55"/>
                </a:cubicBezTo>
                <a:cubicBezTo>
                  <a:pt x="85" y="55"/>
                  <a:pt x="74" y="59"/>
                  <a:pt x="67" y="66"/>
                </a:cubicBezTo>
                <a:cubicBezTo>
                  <a:pt x="60" y="61"/>
                  <a:pt x="51" y="60"/>
                  <a:pt x="42" y="60"/>
                </a:cubicBezTo>
                <a:cubicBezTo>
                  <a:pt x="19" y="60"/>
                  <a:pt x="0" y="74"/>
                  <a:pt x="0" y="93"/>
                </a:cubicBezTo>
                <a:cubicBezTo>
                  <a:pt x="0" y="106"/>
                  <a:pt x="10" y="117"/>
                  <a:pt x="26" y="123"/>
                </a:cubicBezTo>
                <a:cubicBezTo>
                  <a:pt x="27" y="127"/>
                  <a:pt x="30" y="140"/>
                  <a:pt x="43" y="153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9" y="175"/>
                  <a:pt x="63" y="195"/>
                  <a:pt x="94" y="200"/>
                </a:cubicBezTo>
                <a:cubicBezTo>
                  <a:pt x="119" y="205"/>
                  <a:pt x="164" y="203"/>
                  <a:pt x="194" y="202"/>
                </a:cubicBezTo>
                <a:cubicBezTo>
                  <a:pt x="231" y="201"/>
                  <a:pt x="254" y="197"/>
                  <a:pt x="292" y="214"/>
                </a:cubicBezTo>
                <a:cubicBezTo>
                  <a:pt x="284" y="188"/>
                  <a:pt x="258" y="174"/>
                  <a:pt x="231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2252382" y="403911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+mj-lt"/>
              </a:rPr>
              <a:t>Günlük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8297" y="3543875"/>
            <a:ext cx="108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+mj-lt"/>
              </a:rPr>
              <a:t>Haftalık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1392" y="3042495"/>
            <a:ext cx="10326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700" b="1" dirty="0">
                <a:solidFill>
                  <a:schemeClr val="bg1"/>
                </a:solidFill>
                <a:latin typeface="+mj-lt"/>
              </a:rPr>
              <a:t>Aylık</a:t>
            </a:r>
            <a:endParaRPr lang="id-ID" sz="27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2706" y="5857903"/>
            <a:ext cx="1146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>
                <a:solidFill>
                  <a:schemeClr val="bg1"/>
                </a:solidFill>
                <a:latin typeface="+mj-lt"/>
              </a:rPr>
              <a:t>Gün Sonunda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75361" y="5851282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>
                <a:solidFill>
                  <a:schemeClr val="bg1"/>
                </a:solidFill>
                <a:latin typeface="+mj-lt"/>
              </a:rPr>
              <a:t>Hafta Sonu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27893" y="5851282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>
                <a:solidFill>
                  <a:schemeClr val="bg1"/>
                </a:solidFill>
                <a:latin typeface="+mj-lt"/>
              </a:rPr>
              <a:t>Ay Sonunda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-12032" y="0"/>
            <a:ext cx="9156032" cy="84221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/>
              <a:t>Tekrar Yapın.</a:t>
            </a:r>
            <a:endParaRPr lang="id-ID" dirty="0"/>
          </a:p>
        </p:txBody>
      </p:sp>
      <p:sp>
        <p:nvSpPr>
          <p:cNvPr id="42" name="41 Metin kutusu"/>
          <p:cNvSpPr txBox="1"/>
          <p:nvPr/>
        </p:nvSpPr>
        <p:spPr>
          <a:xfrm>
            <a:off x="240630" y="1070810"/>
            <a:ext cx="855445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sz="3200" b="1" dirty="0">
                <a:solidFill>
                  <a:schemeClr val="accent2">
                    <a:lumMod val="75000"/>
                  </a:schemeClr>
                </a:solidFill>
              </a:rPr>
              <a:t>Günlük, </a:t>
            </a:r>
            <a:r>
              <a:rPr lang="tr-TR" sz="3200" b="1" dirty="0">
                <a:solidFill>
                  <a:schemeClr val="accent3">
                    <a:lumMod val="75000"/>
                  </a:schemeClr>
                </a:solidFill>
              </a:rPr>
              <a:t>Haftalık</a:t>
            </a:r>
            <a:r>
              <a:rPr lang="tr-TR" sz="3200" dirty="0"/>
              <a:t> ve </a:t>
            </a:r>
            <a:r>
              <a:rPr lang="tr-TR" sz="3200" b="1" dirty="0">
                <a:solidFill>
                  <a:schemeClr val="accent4">
                    <a:lumMod val="75000"/>
                  </a:schemeClr>
                </a:solidFill>
              </a:rPr>
              <a:t>Aylık</a:t>
            </a:r>
            <a:r>
              <a:rPr lang="tr-TR" sz="3200" dirty="0"/>
              <a:t> düzenli tekrarlar yapın.</a:t>
            </a:r>
            <a:endParaRPr lang="tr-TR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tr-T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126327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23" grpId="0" animBg="1"/>
      <p:bldP spid="25" grpId="0" animBg="1"/>
      <p:bldP spid="26" grpId="0" animBg="1"/>
      <p:bldP spid="27" grpId="0"/>
      <p:bldP spid="28" grpId="0"/>
      <p:bldP spid="29" grpId="0"/>
      <p:bldP spid="34" grpId="0"/>
      <p:bldP spid="36" grpId="0"/>
      <p:bldP spid="38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6758094" y="1900004"/>
            <a:ext cx="1088265" cy="2103980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35065" y="1900004"/>
            <a:ext cx="1088265" cy="2103980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281305" y="1900004"/>
            <a:ext cx="1088265" cy="2103980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32" y="0"/>
            <a:ext cx="9156032" cy="84221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/>
              <a:t>Tekrar Yapmadığınızda</a:t>
            </a:r>
            <a:endParaRPr lang="id-ID" dirty="0"/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6758094" y="3503221"/>
            <a:ext cx="1088265" cy="339034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39000">
                <a:schemeClr val="accent1"/>
              </a:gs>
              <a:gs pos="2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  <a:gs pos="83000">
                <a:schemeClr val="accent1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4035065" y="3408218"/>
            <a:ext cx="1088265" cy="434037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281305" y="2980706"/>
            <a:ext cx="1088265" cy="861549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39000">
                <a:schemeClr val="accent3"/>
              </a:gs>
              <a:gs pos="21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  <a:gs pos="85000">
                <a:schemeClr val="accent3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0" name="Right Arrow 89"/>
          <p:cNvSpPr/>
          <p:nvPr/>
        </p:nvSpPr>
        <p:spPr>
          <a:xfrm>
            <a:off x="2729753" y="2748955"/>
            <a:ext cx="652183" cy="56478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1" name="Right Arrow 90"/>
          <p:cNvSpPr/>
          <p:nvPr/>
        </p:nvSpPr>
        <p:spPr>
          <a:xfrm>
            <a:off x="5668890" y="2748955"/>
            <a:ext cx="652183" cy="56478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2" name="TextBox 91"/>
          <p:cNvSpPr txBox="1"/>
          <p:nvPr/>
        </p:nvSpPr>
        <p:spPr>
          <a:xfrm>
            <a:off x="1395259" y="2333892"/>
            <a:ext cx="856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/>
              <a:t>50</a:t>
            </a:r>
            <a:r>
              <a:rPr lang="id-ID" sz="3000" b="1" dirty="0"/>
              <a:t>%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207973" y="4106573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20 </a:t>
            </a:r>
            <a:r>
              <a:rPr lang="tr-TR" sz="1400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dk</a:t>
            </a:r>
            <a:r>
              <a:rPr lang="tr-TR" sz="1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. Sonra</a:t>
            </a:r>
            <a:endParaRPr lang="id-ID" sz="1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29556" y="4423394"/>
            <a:ext cx="1385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2"/>
                </a:solidFill>
              </a:rPr>
              <a:t>Öğrendiğiniz Bir  Konunun % 50’sini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103462" y="2533691"/>
            <a:ext cx="856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/>
              <a:t>70</a:t>
            </a:r>
            <a:r>
              <a:rPr lang="id-ID" sz="3000" b="1" dirty="0"/>
              <a:t>%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12762" y="2577734"/>
            <a:ext cx="856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000" b="1" dirty="0"/>
              <a:t>8</a:t>
            </a:r>
            <a:r>
              <a:rPr lang="tr-TR" sz="3000" b="1" dirty="0"/>
              <a:t>0</a:t>
            </a:r>
            <a:r>
              <a:rPr lang="id-ID" sz="3000" b="1" dirty="0"/>
              <a:t>%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953398" y="4106573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1 Saat Sonra</a:t>
            </a:r>
            <a:endParaRPr lang="id-ID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86204" y="4399336"/>
            <a:ext cx="1385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2"/>
                </a:solidFill>
              </a:rPr>
              <a:t>Öğrendiğiniz Bir  Konunun % 70’ini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714109" y="4106573"/>
            <a:ext cx="1205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 Gün Sonra</a:t>
            </a:r>
            <a:endParaRPr lang="id-ID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660568" y="4411368"/>
            <a:ext cx="1385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2"/>
                </a:solidFill>
              </a:rPr>
              <a:t>Öğrendiğiniz Bir  Konunun % 80’ini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4" name="33 Metin kutusu"/>
          <p:cNvSpPr txBox="1"/>
          <p:nvPr/>
        </p:nvSpPr>
        <p:spPr>
          <a:xfrm>
            <a:off x="2069431" y="5402179"/>
            <a:ext cx="6304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>
                <a:solidFill>
                  <a:srgbClr val="C00000"/>
                </a:solidFill>
              </a:rPr>
              <a:t>Unutursunuz….</a:t>
            </a:r>
          </a:p>
        </p:txBody>
      </p:sp>
      <p:sp>
        <p:nvSpPr>
          <p:cNvPr id="33" name="3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13939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68478" y="3174207"/>
            <a:ext cx="3896916" cy="2759869"/>
            <a:chOff x="5682017" y="2374479"/>
            <a:chExt cx="5195888" cy="367982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5761392" y="3709567"/>
              <a:ext cx="5037138" cy="2270125"/>
            </a:xfrm>
            <a:custGeom>
              <a:avLst/>
              <a:gdLst>
                <a:gd name="T0" fmla="*/ 1317 w 1341"/>
                <a:gd name="T1" fmla="*/ 5 h 604"/>
                <a:gd name="T2" fmla="*/ 1289 w 1341"/>
                <a:gd name="T3" fmla="*/ 4 h 604"/>
                <a:gd name="T4" fmla="*/ 1266 w 1341"/>
                <a:gd name="T5" fmla="*/ 19 h 604"/>
                <a:gd name="T6" fmla="*/ 590 w 1341"/>
                <a:gd name="T7" fmla="*/ 515 h 604"/>
                <a:gd name="T8" fmla="*/ 579 w 1341"/>
                <a:gd name="T9" fmla="*/ 517 h 604"/>
                <a:gd name="T10" fmla="*/ 24 w 1341"/>
                <a:gd name="T11" fmla="*/ 210 h 604"/>
                <a:gd name="T12" fmla="*/ 15 w 1341"/>
                <a:gd name="T13" fmla="*/ 260 h 604"/>
                <a:gd name="T14" fmla="*/ 0 w 1341"/>
                <a:gd name="T15" fmla="*/ 275 h 604"/>
                <a:gd name="T16" fmla="*/ 596 w 1341"/>
                <a:gd name="T17" fmla="*/ 604 h 604"/>
                <a:gd name="T18" fmla="*/ 1301 w 1341"/>
                <a:gd name="T19" fmla="*/ 88 h 604"/>
                <a:gd name="T20" fmla="*/ 1301 w 1341"/>
                <a:gd name="T21" fmla="*/ 87 h 604"/>
                <a:gd name="T22" fmla="*/ 1322 w 1341"/>
                <a:gd name="T23" fmla="*/ 69 h 604"/>
                <a:gd name="T24" fmla="*/ 1317 w 1341"/>
                <a:gd name="T25" fmla="*/ 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1" h="604">
                  <a:moveTo>
                    <a:pt x="1317" y="5"/>
                  </a:moveTo>
                  <a:cubicBezTo>
                    <a:pt x="1311" y="3"/>
                    <a:pt x="1299" y="0"/>
                    <a:pt x="1289" y="4"/>
                  </a:cubicBezTo>
                  <a:cubicBezTo>
                    <a:pt x="1278" y="10"/>
                    <a:pt x="1266" y="19"/>
                    <a:pt x="1266" y="19"/>
                  </a:cubicBezTo>
                  <a:cubicBezTo>
                    <a:pt x="590" y="515"/>
                    <a:pt x="590" y="515"/>
                    <a:pt x="590" y="515"/>
                  </a:cubicBezTo>
                  <a:cubicBezTo>
                    <a:pt x="586" y="518"/>
                    <a:pt x="582" y="519"/>
                    <a:pt x="579" y="517"/>
                  </a:cubicBezTo>
                  <a:cubicBezTo>
                    <a:pt x="24" y="210"/>
                    <a:pt x="24" y="210"/>
                    <a:pt x="24" y="210"/>
                  </a:cubicBezTo>
                  <a:cubicBezTo>
                    <a:pt x="31" y="225"/>
                    <a:pt x="29" y="244"/>
                    <a:pt x="15" y="260"/>
                  </a:cubicBezTo>
                  <a:cubicBezTo>
                    <a:pt x="11" y="265"/>
                    <a:pt x="6" y="270"/>
                    <a:pt x="0" y="275"/>
                  </a:cubicBezTo>
                  <a:cubicBezTo>
                    <a:pt x="596" y="604"/>
                    <a:pt x="596" y="604"/>
                    <a:pt x="596" y="604"/>
                  </a:cubicBezTo>
                  <a:cubicBezTo>
                    <a:pt x="1301" y="88"/>
                    <a:pt x="1301" y="88"/>
                    <a:pt x="1301" y="88"/>
                  </a:cubicBezTo>
                  <a:cubicBezTo>
                    <a:pt x="1301" y="87"/>
                    <a:pt x="1301" y="87"/>
                    <a:pt x="1301" y="87"/>
                  </a:cubicBezTo>
                  <a:cubicBezTo>
                    <a:pt x="1310" y="81"/>
                    <a:pt x="1317" y="75"/>
                    <a:pt x="1322" y="69"/>
                  </a:cubicBezTo>
                  <a:cubicBezTo>
                    <a:pt x="1341" y="46"/>
                    <a:pt x="1338" y="18"/>
                    <a:pt x="1317" y="5"/>
                  </a:cubicBezTo>
                  <a:close/>
                </a:path>
              </a:pathLst>
            </a:custGeom>
            <a:solidFill>
              <a:srgbClr val="EDE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5682017" y="2374479"/>
              <a:ext cx="5195888" cy="3679825"/>
            </a:xfrm>
            <a:custGeom>
              <a:avLst/>
              <a:gdLst>
                <a:gd name="T0" fmla="*/ 1352 w 1383"/>
                <a:gd name="T1" fmla="*/ 346 h 979"/>
                <a:gd name="T2" fmla="*/ 1351 w 1383"/>
                <a:gd name="T3" fmla="*/ 344 h 979"/>
                <a:gd name="T4" fmla="*/ 1349 w 1383"/>
                <a:gd name="T5" fmla="*/ 343 h 979"/>
                <a:gd name="T6" fmla="*/ 731 w 1383"/>
                <a:gd name="T7" fmla="*/ 2 h 979"/>
                <a:gd name="T8" fmla="*/ 720 w 1383"/>
                <a:gd name="T9" fmla="*/ 4 h 979"/>
                <a:gd name="T10" fmla="*/ 317 w 1383"/>
                <a:gd name="T11" fmla="*/ 299 h 979"/>
                <a:gd name="T12" fmla="*/ 315 w 1383"/>
                <a:gd name="T13" fmla="*/ 301 h 979"/>
                <a:gd name="T14" fmla="*/ 315 w 1383"/>
                <a:gd name="T15" fmla="*/ 301 h 979"/>
                <a:gd name="T16" fmla="*/ 4 w 1383"/>
                <a:gd name="T17" fmla="*/ 528 h 979"/>
                <a:gd name="T18" fmla="*/ 2 w 1383"/>
                <a:gd name="T19" fmla="*/ 530 h 979"/>
                <a:gd name="T20" fmla="*/ 0 w 1383"/>
                <a:gd name="T21" fmla="*/ 536 h 979"/>
                <a:gd name="T22" fmla="*/ 3 w 1383"/>
                <a:gd name="T23" fmla="*/ 542 h 979"/>
                <a:gd name="T24" fmla="*/ 81 w 1383"/>
                <a:gd name="T25" fmla="*/ 585 h 979"/>
                <a:gd name="T26" fmla="*/ 600 w 1383"/>
                <a:gd name="T27" fmla="*/ 872 h 979"/>
                <a:gd name="T28" fmla="*/ 611 w 1383"/>
                <a:gd name="T29" fmla="*/ 870 h 979"/>
                <a:gd name="T30" fmla="*/ 840 w 1383"/>
                <a:gd name="T31" fmla="*/ 702 h 979"/>
                <a:gd name="T32" fmla="*/ 840 w 1383"/>
                <a:gd name="T33" fmla="*/ 702 h 979"/>
                <a:gd name="T34" fmla="*/ 857 w 1383"/>
                <a:gd name="T35" fmla="*/ 690 h 979"/>
                <a:gd name="T36" fmla="*/ 857 w 1383"/>
                <a:gd name="T37" fmla="*/ 690 h 979"/>
                <a:gd name="T38" fmla="*/ 924 w 1383"/>
                <a:gd name="T39" fmla="*/ 641 h 979"/>
                <a:gd name="T40" fmla="*/ 924 w 1383"/>
                <a:gd name="T41" fmla="*/ 641 h 979"/>
                <a:gd name="T42" fmla="*/ 1025 w 1383"/>
                <a:gd name="T43" fmla="*/ 567 h 979"/>
                <a:gd name="T44" fmla="*/ 1025 w 1383"/>
                <a:gd name="T45" fmla="*/ 567 h 979"/>
                <a:gd name="T46" fmla="*/ 1287 w 1383"/>
                <a:gd name="T47" fmla="*/ 374 h 979"/>
                <a:gd name="T48" fmla="*/ 1310 w 1383"/>
                <a:gd name="T49" fmla="*/ 359 h 979"/>
                <a:gd name="T50" fmla="*/ 1338 w 1383"/>
                <a:gd name="T51" fmla="*/ 360 h 979"/>
                <a:gd name="T52" fmla="*/ 1343 w 1383"/>
                <a:gd name="T53" fmla="*/ 424 h 979"/>
                <a:gd name="T54" fmla="*/ 1322 w 1383"/>
                <a:gd name="T55" fmla="*/ 442 h 979"/>
                <a:gd name="T56" fmla="*/ 1322 w 1383"/>
                <a:gd name="T57" fmla="*/ 443 h 979"/>
                <a:gd name="T58" fmla="*/ 913 w 1383"/>
                <a:gd name="T59" fmla="*/ 742 h 979"/>
                <a:gd name="T60" fmla="*/ 913 w 1383"/>
                <a:gd name="T61" fmla="*/ 743 h 979"/>
                <a:gd name="T62" fmla="*/ 617 w 1383"/>
                <a:gd name="T63" fmla="*/ 959 h 979"/>
                <a:gd name="T64" fmla="*/ 21 w 1383"/>
                <a:gd name="T65" fmla="*/ 630 h 979"/>
                <a:gd name="T66" fmla="*/ 21 w 1383"/>
                <a:gd name="T67" fmla="*/ 629 h 979"/>
                <a:gd name="T68" fmla="*/ 12 w 1383"/>
                <a:gd name="T69" fmla="*/ 636 h 979"/>
                <a:gd name="T70" fmla="*/ 13 w 1383"/>
                <a:gd name="T71" fmla="*/ 648 h 979"/>
                <a:gd name="T72" fmla="*/ 610 w 1383"/>
                <a:gd name="T73" fmla="*/ 978 h 979"/>
                <a:gd name="T74" fmla="*/ 621 w 1383"/>
                <a:gd name="T75" fmla="*/ 976 h 979"/>
                <a:gd name="T76" fmla="*/ 1024 w 1383"/>
                <a:gd name="T77" fmla="*/ 681 h 979"/>
                <a:gd name="T78" fmla="*/ 1026 w 1383"/>
                <a:gd name="T79" fmla="*/ 679 h 979"/>
                <a:gd name="T80" fmla="*/ 1026 w 1383"/>
                <a:gd name="T81" fmla="*/ 679 h 979"/>
                <a:gd name="T82" fmla="*/ 1337 w 1383"/>
                <a:gd name="T83" fmla="*/ 451 h 979"/>
                <a:gd name="T84" fmla="*/ 1339 w 1383"/>
                <a:gd name="T85" fmla="*/ 450 h 979"/>
                <a:gd name="T86" fmla="*/ 1357 w 1383"/>
                <a:gd name="T87" fmla="*/ 432 h 979"/>
                <a:gd name="T88" fmla="*/ 1352 w 1383"/>
                <a:gd name="T89" fmla="*/ 346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3" h="979">
                  <a:moveTo>
                    <a:pt x="1352" y="346"/>
                  </a:moveTo>
                  <a:cubicBezTo>
                    <a:pt x="1352" y="345"/>
                    <a:pt x="1351" y="345"/>
                    <a:pt x="1351" y="344"/>
                  </a:cubicBezTo>
                  <a:cubicBezTo>
                    <a:pt x="1349" y="343"/>
                    <a:pt x="1349" y="343"/>
                    <a:pt x="1349" y="343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28" y="0"/>
                    <a:pt x="724" y="1"/>
                    <a:pt x="720" y="4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6" y="299"/>
                    <a:pt x="316" y="300"/>
                    <a:pt x="315" y="301"/>
                  </a:cubicBezTo>
                  <a:cubicBezTo>
                    <a:pt x="315" y="301"/>
                    <a:pt x="315" y="301"/>
                    <a:pt x="315" y="301"/>
                  </a:cubicBezTo>
                  <a:cubicBezTo>
                    <a:pt x="4" y="528"/>
                    <a:pt x="4" y="528"/>
                    <a:pt x="4" y="528"/>
                  </a:cubicBezTo>
                  <a:cubicBezTo>
                    <a:pt x="4" y="529"/>
                    <a:pt x="3" y="530"/>
                    <a:pt x="2" y="530"/>
                  </a:cubicBezTo>
                  <a:cubicBezTo>
                    <a:pt x="1" y="532"/>
                    <a:pt x="0" y="534"/>
                    <a:pt x="0" y="536"/>
                  </a:cubicBezTo>
                  <a:cubicBezTo>
                    <a:pt x="0" y="538"/>
                    <a:pt x="1" y="541"/>
                    <a:pt x="3" y="542"/>
                  </a:cubicBezTo>
                  <a:cubicBezTo>
                    <a:pt x="81" y="585"/>
                    <a:pt x="81" y="585"/>
                    <a:pt x="81" y="585"/>
                  </a:cubicBezTo>
                  <a:cubicBezTo>
                    <a:pt x="600" y="872"/>
                    <a:pt x="600" y="872"/>
                    <a:pt x="600" y="872"/>
                  </a:cubicBezTo>
                  <a:cubicBezTo>
                    <a:pt x="603" y="874"/>
                    <a:pt x="607" y="873"/>
                    <a:pt x="611" y="870"/>
                  </a:cubicBezTo>
                  <a:cubicBezTo>
                    <a:pt x="840" y="702"/>
                    <a:pt x="840" y="702"/>
                    <a:pt x="840" y="702"/>
                  </a:cubicBezTo>
                  <a:cubicBezTo>
                    <a:pt x="840" y="702"/>
                    <a:pt x="840" y="702"/>
                    <a:pt x="840" y="702"/>
                  </a:cubicBezTo>
                  <a:cubicBezTo>
                    <a:pt x="857" y="690"/>
                    <a:pt x="857" y="690"/>
                    <a:pt x="857" y="690"/>
                  </a:cubicBezTo>
                  <a:cubicBezTo>
                    <a:pt x="857" y="690"/>
                    <a:pt x="857" y="690"/>
                    <a:pt x="857" y="690"/>
                  </a:cubicBezTo>
                  <a:cubicBezTo>
                    <a:pt x="924" y="641"/>
                    <a:pt x="924" y="641"/>
                    <a:pt x="924" y="641"/>
                  </a:cubicBezTo>
                  <a:cubicBezTo>
                    <a:pt x="924" y="641"/>
                    <a:pt x="924" y="641"/>
                    <a:pt x="924" y="641"/>
                  </a:cubicBezTo>
                  <a:cubicBezTo>
                    <a:pt x="1025" y="567"/>
                    <a:pt x="1025" y="567"/>
                    <a:pt x="1025" y="567"/>
                  </a:cubicBezTo>
                  <a:cubicBezTo>
                    <a:pt x="1025" y="567"/>
                    <a:pt x="1025" y="567"/>
                    <a:pt x="1025" y="567"/>
                  </a:cubicBezTo>
                  <a:cubicBezTo>
                    <a:pt x="1287" y="374"/>
                    <a:pt x="1287" y="374"/>
                    <a:pt x="1287" y="374"/>
                  </a:cubicBezTo>
                  <a:cubicBezTo>
                    <a:pt x="1287" y="374"/>
                    <a:pt x="1299" y="365"/>
                    <a:pt x="1310" y="359"/>
                  </a:cubicBezTo>
                  <a:cubicBezTo>
                    <a:pt x="1320" y="355"/>
                    <a:pt x="1332" y="358"/>
                    <a:pt x="1338" y="360"/>
                  </a:cubicBezTo>
                  <a:cubicBezTo>
                    <a:pt x="1359" y="373"/>
                    <a:pt x="1362" y="401"/>
                    <a:pt x="1343" y="424"/>
                  </a:cubicBezTo>
                  <a:cubicBezTo>
                    <a:pt x="1338" y="430"/>
                    <a:pt x="1331" y="436"/>
                    <a:pt x="1322" y="442"/>
                  </a:cubicBezTo>
                  <a:cubicBezTo>
                    <a:pt x="1322" y="442"/>
                    <a:pt x="1322" y="442"/>
                    <a:pt x="1322" y="443"/>
                  </a:cubicBezTo>
                  <a:cubicBezTo>
                    <a:pt x="913" y="742"/>
                    <a:pt x="913" y="742"/>
                    <a:pt x="913" y="742"/>
                  </a:cubicBezTo>
                  <a:cubicBezTo>
                    <a:pt x="913" y="743"/>
                    <a:pt x="913" y="743"/>
                    <a:pt x="913" y="743"/>
                  </a:cubicBezTo>
                  <a:cubicBezTo>
                    <a:pt x="617" y="959"/>
                    <a:pt x="617" y="959"/>
                    <a:pt x="617" y="959"/>
                  </a:cubicBezTo>
                  <a:cubicBezTo>
                    <a:pt x="21" y="630"/>
                    <a:pt x="21" y="630"/>
                    <a:pt x="21" y="630"/>
                  </a:cubicBezTo>
                  <a:cubicBezTo>
                    <a:pt x="21" y="630"/>
                    <a:pt x="21" y="629"/>
                    <a:pt x="21" y="629"/>
                  </a:cubicBezTo>
                  <a:cubicBezTo>
                    <a:pt x="13" y="635"/>
                    <a:pt x="13" y="636"/>
                    <a:pt x="12" y="636"/>
                  </a:cubicBezTo>
                  <a:cubicBezTo>
                    <a:pt x="9" y="640"/>
                    <a:pt x="9" y="646"/>
                    <a:pt x="13" y="648"/>
                  </a:cubicBezTo>
                  <a:cubicBezTo>
                    <a:pt x="610" y="978"/>
                    <a:pt x="610" y="978"/>
                    <a:pt x="610" y="978"/>
                  </a:cubicBezTo>
                  <a:cubicBezTo>
                    <a:pt x="613" y="979"/>
                    <a:pt x="618" y="979"/>
                    <a:pt x="621" y="976"/>
                  </a:cubicBezTo>
                  <a:cubicBezTo>
                    <a:pt x="1024" y="681"/>
                    <a:pt x="1024" y="681"/>
                    <a:pt x="1024" y="681"/>
                  </a:cubicBezTo>
                  <a:cubicBezTo>
                    <a:pt x="1025" y="681"/>
                    <a:pt x="1025" y="680"/>
                    <a:pt x="1026" y="679"/>
                  </a:cubicBezTo>
                  <a:cubicBezTo>
                    <a:pt x="1026" y="679"/>
                    <a:pt x="1026" y="679"/>
                    <a:pt x="1026" y="679"/>
                  </a:cubicBezTo>
                  <a:cubicBezTo>
                    <a:pt x="1337" y="451"/>
                    <a:pt x="1337" y="451"/>
                    <a:pt x="1337" y="451"/>
                  </a:cubicBezTo>
                  <a:cubicBezTo>
                    <a:pt x="1338" y="451"/>
                    <a:pt x="1338" y="450"/>
                    <a:pt x="1339" y="450"/>
                  </a:cubicBezTo>
                  <a:cubicBezTo>
                    <a:pt x="1346" y="444"/>
                    <a:pt x="1352" y="438"/>
                    <a:pt x="1357" y="432"/>
                  </a:cubicBezTo>
                  <a:cubicBezTo>
                    <a:pt x="1383" y="401"/>
                    <a:pt x="1380" y="364"/>
                    <a:pt x="1352" y="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38775" y="2833688"/>
            <a:ext cx="3457575" cy="2436019"/>
            <a:chOff x="6309080" y="1920454"/>
            <a:chExt cx="4610100" cy="324802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391630" y="3253954"/>
              <a:ext cx="4448175" cy="1838325"/>
            </a:xfrm>
            <a:custGeom>
              <a:avLst/>
              <a:gdLst>
                <a:gd name="T0" fmla="*/ 1160 w 1184"/>
                <a:gd name="T1" fmla="*/ 5 h 489"/>
                <a:gd name="T2" fmla="*/ 1133 w 1184"/>
                <a:gd name="T3" fmla="*/ 4 h 489"/>
                <a:gd name="T4" fmla="*/ 1110 w 1184"/>
                <a:gd name="T5" fmla="*/ 19 h 489"/>
                <a:gd name="T6" fmla="*/ 590 w 1184"/>
                <a:gd name="T7" fmla="*/ 400 h 489"/>
                <a:gd name="T8" fmla="*/ 579 w 1184"/>
                <a:gd name="T9" fmla="*/ 402 h 489"/>
                <a:gd name="T10" fmla="*/ 24 w 1184"/>
                <a:gd name="T11" fmla="*/ 95 h 489"/>
                <a:gd name="T12" fmla="*/ 15 w 1184"/>
                <a:gd name="T13" fmla="*/ 145 h 489"/>
                <a:gd name="T14" fmla="*/ 0 w 1184"/>
                <a:gd name="T15" fmla="*/ 159 h 489"/>
                <a:gd name="T16" fmla="*/ 596 w 1184"/>
                <a:gd name="T17" fmla="*/ 489 h 489"/>
                <a:gd name="T18" fmla="*/ 1144 w 1184"/>
                <a:gd name="T19" fmla="*/ 88 h 489"/>
                <a:gd name="T20" fmla="*/ 1145 w 1184"/>
                <a:gd name="T21" fmla="*/ 87 h 489"/>
                <a:gd name="T22" fmla="*/ 1165 w 1184"/>
                <a:gd name="T23" fmla="*/ 69 h 489"/>
                <a:gd name="T24" fmla="*/ 1160 w 1184"/>
                <a:gd name="T25" fmla="*/ 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4" h="489">
                  <a:moveTo>
                    <a:pt x="1160" y="5"/>
                  </a:moveTo>
                  <a:cubicBezTo>
                    <a:pt x="1155" y="3"/>
                    <a:pt x="1142" y="0"/>
                    <a:pt x="1133" y="4"/>
                  </a:cubicBezTo>
                  <a:cubicBezTo>
                    <a:pt x="1122" y="10"/>
                    <a:pt x="1110" y="19"/>
                    <a:pt x="1110" y="19"/>
                  </a:cubicBezTo>
                  <a:cubicBezTo>
                    <a:pt x="590" y="400"/>
                    <a:pt x="590" y="400"/>
                    <a:pt x="590" y="400"/>
                  </a:cubicBezTo>
                  <a:cubicBezTo>
                    <a:pt x="586" y="403"/>
                    <a:pt x="582" y="404"/>
                    <a:pt x="579" y="402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31" y="110"/>
                    <a:pt x="29" y="129"/>
                    <a:pt x="15" y="145"/>
                  </a:cubicBezTo>
                  <a:cubicBezTo>
                    <a:pt x="11" y="150"/>
                    <a:pt x="6" y="155"/>
                    <a:pt x="0" y="159"/>
                  </a:cubicBezTo>
                  <a:cubicBezTo>
                    <a:pt x="596" y="489"/>
                    <a:pt x="596" y="489"/>
                    <a:pt x="596" y="489"/>
                  </a:cubicBezTo>
                  <a:cubicBezTo>
                    <a:pt x="1144" y="88"/>
                    <a:pt x="1144" y="88"/>
                    <a:pt x="1144" y="88"/>
                  </a:cubicBezTo>
                  <a:cubicBezTo>
                    <a:pt x="1144" y="87"/>
                    <a:pt x="1145" y="87"/>
                    <a:pt x="1145" y="87"/>
                  </a:cubicBezTo>
                  <a:cubicBezTo>
                    <a:pt x="1154" y="81"/>
                    <a:pt x="1160" y="75"/>
                    <a:pt x="1165" y="69"/>
                  </a:cubicBezTo>
                  <a:cubicBezTo>
                    <a:pt x="1184" y="46"/>
                    <a:pt x="1182" y="18"/>
                    <a:pt x="1160" y="5"/>
                  </a:cubicBezTo>
                  <a:close/>
                </a:path>
              </a:pathLst>
            </a:custGeom>
            <a:solidFill>
              <a:srgbClr val="EDE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309080" y="1920454"/>
              <a:ext cx="4610100" cy="3248025"/>
            </a:xfrm>
            <a:custGeom>
              <a:avLst/>
              <a:gdLst>
                <a:gd name="T0" fmla="*/ 1197 w 1227"/>
                <a:gd name="T1" fmla="*/ 346 h 864"/>
                <a:gd name="T2" fmla="*/ 1195 w 1227"/>
                <a:gd name="T3" fmla="*/ 344 h 864"/>
                <a:gd name="T4" fmla="*/ 1193 w 1227"/>
                <a:gd name="T5" fmla="*/ 343 h 864"/>
                <a:gd name="T6" fmla="*/ 576 w 1227"/>
                <a:gd name="T7" fmla="*/ 2 h 864"/>
                <a:gd name="T8" fmla="*/ 565 w 1227"/>
                <a:gd name="T9" fmla="*/ 4 h 864"/>
                <a:gd name="T10" fmla="*/ 409 w 1227"/>
                <a:gd name="T11" fmla="*/ 118 h 864"/>
                <a:gd name="T12" fmla="*/ 408 w 1227"/>
                <a:gd name="T13" fmla="*/ 118 h 864"/>
                <a:gd name="T14" fmla="*/ 5 w 1227"/>
                <a:gd name="T15" fmla="*/ 413 h 864"/>
                <a:gd name="T16" fmla="*/ 3 w 1227"/>
                <a:gd name="T17" fmla="*/ 415 h 864"/>
                <a:gd name="T18" fmla="*/ 1 w 1227"/>
                <a:gd name="T19" fmla="*/ 421 h 864"/>
                <a:gd name="T20" fmla="*/ 4 w 1227"/>
                <a:gd name="T21" fmla="*/ 427 h 864"/>
                <a:gd name="T22" fmla="*/ 82 w 1227"/>
                <a:gd name="T23" fmla="*/ 470 h 864"/>
                <a:gd name="T24" fmla="*/ 601 w 1227"/>
                <a:gd name="T25" fmla="*/ 757 h 864"/>
                <a:gd name="T26" fmla="*/ 612 w 1227"/>
                <a:gd name="T27" fmla="*/ 755 h 864"/>
                <a:gd name="T28" fmla="*/ 684 w 1227"/>
                <a:gd name="T29" fmla="*/ 702 h 864"/>
                <a:gd name="T30" fmla="*/ 684 w 1227"/>
                <a:gd name="T31" fmla="*/ 702 h 864"/>
                <a:gd name="T32" fmla="*/ 702 w 1227"/>
                <a:gd name="T33" fmla="*/ 690 h 864"/>
                <a:gd name="T34" fmla="*/ 702 w 1227"/>
                <a:gd name="T35" fmla="*/ 689 h 864"/>
                <a:gd name="T36" fmla="*/ 766 w 1227"/>
                <a:gd name="T37" fmla="*/ 642 h 864"/>
                <a:gd name="T38" fmla="*/ 767 w 1227"/>
                <a:gd name="T39" fmla="*/ 642 h 864"/>
                <a:gd name="T40" fmla="*/ 1132 w 1227"/>
                <a:gd name="T41" fmla="*/ 374 h 864"/>
                <a:gd name="T42" fmla="*/ 1155 w 1227"/>
                <a:gd name="T43" fmla="*/ 359 h 864"/>
                <a:gd name="T44" fmla="*/ 1182 w 1227"/>
                <a:gd name="T45" fmla="*/ 360 h 864"/>
                <a:gd name="T46" fmla="*/ 1187 w 1227"/>
                <a:gd name="T47" fmla="*/ 424 h 864"/>
                <a:gd name="T48" fmla="*/ 1167 w 1227"/>
                <a:gd name="T49" fmla="*/ 442 h 864"/>
                <a:gd name="T50" fmla="*/ 1166 w 1227"/>
                <a:gd name="T51" fmla="*/ 443 h 864"/>
                <a:gd name="T52" fmla="*/ 1060 w 1227"/>
                <a:gd name="T53" fmla="*/ 521 h 864"/>
                <a:gd name="T54" fmla="*/ 1060 w 1227"/>
                <a:gd name="T55" fmla="*/ 521 h 864"/>
                <a:gd name="T56" fmla="*/ 618 w 1227"/>
                <a:gd name="T57" fmla="*/ 844 h 864"/>
                <a:gd name="T58" fmla="*/ 22 w 1227"/>
                <a:gd name="T59" fmla="*/ 514 h 864"/>
                <a:gd name="T60" fmla="*/ 22 w 1227"/>
                <a:gd name="T61" fmla="*/ 514 h 864"/>
                <a:gd name="T62" fmla="*/ 13 w 1227"/>
                <a:gd name="T63" fmla="*/ 521 h 864"/>
                <a:gd name="T64" fmla="*/ 14 w 1227"/>
                <a:gd name="T65" fmla="*/ 533 h 864"/>
                <a:gd name="T66" fmla="*/ 611 w 1227"/>
                <a:gd name="T67" fmla="*/ 862 h 864"/>
                <a:gd name="T68" fmla="*/ 622 w 1227"/>
                <a:gd name="T69" fmla="*/ 861 h 864"/>
                <a:gd name="T70" fmla="*/ 778 w 1227"/>
                <a:gd name="T71" fmla="*/ 747 h 864"/>
                <a:gd name="T72" fmla="*/ 779 w 1227"/>
                <a:gd name="T73" fmla="*/ 747 h 864"/>
                <a:gd name="T74" fmla="*/ 1181 w 1227"/>
                <a:gd name="T75" fmla="*/ 451 h 864"/>
                <a:gd name="T76" fmla="*/ 1183 w 1227"/>
                <a:gd name="T77" fmla="*/ 450 h 864"/>
                <a:gd name="T78" fmla="*/ 1202 w 1227"/>
                <a:gd name="T79" fmla="*/ 432 h 864"/>
                <a:gd name="T80" fmla="*/ 1197 w 1227"/>
                <a:gd name="T81" fmla="*/ 346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7" h="864">
                  <a:moveTo>
                    <a:pt x="1197" y="346"/>
                  </a:moveTo>
                  <a:cubicBezTo>
                    <a:pt x="1196" y="345"/>
                    <a:pt x="1196" y="345"/>
                    <a:pt x="1195" y="344"/>
                  </a:cubicBezTo>
                  <a:cubicBezTo>
                    <a:pt x="1193" y="343"/>
                    <a:pt x="1193" y="343"/>
                    <a:pt x="1193" y="343"/>
                  </a:cubicBezTo>
                  <a:cubicBezTo>
                    <a:pt x="576" y="2"/>
                    <a:pt x="576" y="2"/>
                    <a:pt x="576" y="2"/>
                  </a:cubicBezTo>
                  <a:cubicBezTo>
                    <a:pt x="573" y="0"/>
                    <a:pt x="568" y="1"/>
                    <a:pt x="565" y="4"/>
                  </a:cubicBezTo>
                  <a:cubicBezTo>
                    <a:pt x="409" y="118"/>
                    <a:pt x="409" y="118"/>
                    <a:pt x="409" y="118"/>
                  </a:cubicBezTo>
                  <a:cubicBezTo>
                    <a:pt x="409" y="118"/>
                    <a:pt x="408" y="118"/>
                    <a:pt x="408" y="118"/>
                  </a:cubicBezTo>
                  <a:cubicBezTo>
                    <a:pt x="5" y="413"/>
                    <a:pt x="5" y="413"/>
                    <a:pt x="5" y="413"/>
                  </a:cubicBezTo>
                  <a:cubicBezTo>
                    <a:pt x="4" y="414"/>
                    <a:pt x="4" y="415"/>
                    <a:pt x="3" y="415"/>
                  </a:cubicBezTo>
                  <a:cubicBezTo>
                    <a:pt x="2" y="417"/>
                    <a:pt x="1" y="419"/>
                    <a:pt x="1" y="421"/>
                  </a:cubicBezTo>
                  <a:cubicBezTo>
                    <a:pt x="0" y="423"/>
                    <a:pt x="2" y="426"/>
                    <a:pt x="4" y="427"/>
                  </a:cubicBezTo>
                  <a:cubicBezTo>
                    <a:pt x="82" y="470"/>
                    <a:pt x="82" y="470"/>
                    <a:pt x="82" y="470"/>
                  </a:cubicBezTo>
                  <a:cubicBezTo>
                    <a:pt x="601" y="757"/>
                    <a:pt x="601" y="757"/>
                    <a:pt x="601" y="757"/>
                  </a:cubicBezTo>
                  <a:cubicBezTo>
                    <a:pt x="604" y="759"/>
                    <a:pt x="608" y="758"/>
                    <a:pt x="612" y="755"/>
                  </a:cubicBezTo>
                  <a:cubicBezTo>
                    <a:pt x="684" y="702"/>
                    <a:pt x="684" y="702"/>
                    <a:pt x="684" y="702"/>
                  </a:cubicBezTo>
                  <a:cubicBezTo>
                    <a:pt x="684" y="702"/>
                    <a:pt x="684" y="702"/>
                    <a:pt x="684" y="702"/>
                  </a:cubicBezTo>
                  <a:cubicBezTo>
                    <a:pt x="702" y="690"/>
                    <a:pt x="702" y="690"/>
                    <a:pt x="702" y="690"/>
                  </a:cubicBezTo>
                  <a:cubicBezTo>
                    <a:pt x="702" y="689"/>
                    <a:pt x="702" y="689"/>
                    <a:pt x="702" y="689"/>
                  </a:cubicBezTo>
                  <a:cubicBezTo>
                    <a:pt x="766" y="642"/>
                    <a:pt x="766" y="642"/>
                    <a:pt x="766" y="642"/>
                  </a:cubicBezTo>
                  <a:cubicBezTo>
                    <a:pt x="766" y="642"/>
                    <a:pt x="767" y="642"/>
                    <a:pt x="767" y="642"/>
                  </a:cubicBezTo>
                  <a:cubicBezTo>
                    <a:pt x="1132" y="374"/>
                    <a:pt x="1132" y="374"/>
                    <a:pt x="1132" y="374"/>
                  </a:cubicBezTo>
                  <a:cubicBezTo>
                    <a:pt x="1132" y="374"/>
                    <a:pt x="1144" y="365"/>
                    <a:pt x="1155" y="359"/>
                  </a:cubicBezTo>
                  <a:cubicBezTo>
                    <a:pt x="1164" y="355"/>
                    <a:pt x="1177" y="358"/>
                    <a:pt x="1182" y="360"/>
                  </a:cubicBezTo>
                  <a:cubicBezTo>
                    <a:pt x="1204" y="373"/>
                    <a:pt x="1206" y="401"/>
                    <a:pt x="1187" y="424"/>
                  </a:cubicBezTo>
                  <a:cubicBezTo>
                    <a:pt x="1182" y="430"/>
                    <a:pt x="1176" y="436"/>
                    <a:pt x="1167" y="442"/>
                  </a:cubicBezTo>
                  <a:cubicBezTo>
                    <a:pt x="1167" y="442"/>
                    <a:pt x="1166" y="442"/>
                    <a:pt x="1166" y="443"/>
                  </a:cubicBezTo>
                  <a:cubicBezTo>
                    <a:pt x="1060" y="521"/>
                    <a:pt x="1060" y="521"/>
                    <a:pt x="1060" y="521"/>
                  </a:cubicBezTo>
                  <a:cubicBezTo>
                    <a:pt x="1060" y="521"/>
                    <a:pt x="1060" y="521"/>
                    <a:pt x="1060" y="521"/>
                  </a:cubicBezTo>
                  <a:cubicBezTo>
                    <a:pt x="618" y="844"/>
                    <a:pt x="618" y="844"/>
                    <a:pt x="618" y="844"/>
                  </a:cubicBezTo>
                  <a:cubicBezTo>
                    <a:pt x="22" y="514"/>
                    <a:pt x="22" y="514"/>
                    <a:pt x="22" y="514"/>
                  </a:cubicBezTo>
                  <a:cubicBezTo>
                    <a:pt x="22" y="514"/>
                    <a:pt x="22" y="514"/>
                    <a:pt x="22" y="514"/>
                  </a:cubicBezTo>
                  <a:cubicBezTo>
                    <a:pt x="14" y="520"/>
                    <a:pt x="14" y="520"/>
                    <a:pt x="13" y="521"/>
                  </a:cubicBezTo>
                  <a:cubicBezTo>
                    <a:pt x="10" y="525"/>
                    <a:pt x="10" y="530"/>
                    <a:pt x="14" y="533"/>
                  </a:cubicBezTo>
                  <a:cubicBezTo>
                    <a:pt x="611" y="862"/>
                    <a:pt x="611" y="862"/>
                    <a:pt x="611" y="862"/>
                  </a:cubicBezTo>
                  <a:cubicBezTo>
                    <a:pt x="614" y="864"/>
                    <a:pt x="619" y="864"/>
                    <a:pt x="622" y="861"/>
                  </a:cubicBezTo>
                  <a:cubicBezTo>
                    <a:pt x="778" y="747"/>
                    <a:pt x="778" y="747"/>
                    <a:pt x="778" y="747"/>
                  </a:cubicBezTo>
                  <a:cubicBezTo>
                    <a:pt x="778" y="747"/>
                    <a:pt x="778" y="747"/>
                    <a:pt x="779" y="747"/>
                  </a:cubicBezTo>
                  <a:cubicBezTo>
                    <a:pt x="1181" y="451"/>
                    <a:pt x="1181" y="451"/>
                    <a:pt x="1181" y="451"/>
                  </a:cubicBezTo>
                  <a:cubicBezTo>
                    <a:pt x="1182" y="451"/>
                    <a:pt x="1182" y="450"/>
                    <a:pt x="1183" y="450"/>
                  </a:cubicBezTo>
                  <a:cubicBezTo>
                    <a:pt x="1190" y="444"/>
                    <a:pt x="1197" y="438"/>
                    <a:pt x="1202" y="432"/>
                  </a:cubicBezTo>
                  <a:cubicBezTo>
                    <a:pt x="1227" y="401"/>
                    <a:pt x="1225" y="364"/>
                    <a:pt x="1197" y="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34087" y="2405062"/>
            <a:ext cx="3014663" cy="2110979"/>
            <a:chOff x="7102830" y="1348954"/>
            <a:chExt cx="4019550" cy="2814638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180617" y="2607842"/>
              <a:ext cx="3862388" cy="1481138"/>
            </a:xfrm>
            <a:custGeom>
              <a:avLst/>
              <a:gdLst>
                <a:gd name="T0" fmla="*/ 579 w 1028"/>
                <a:gd name="T1" fmla="*/ 307 h 394"/>
                <a:gd name="T2" fmla="*/ 25 w 1028"/>
                <a:gd name="T3" fmla="*/ 0 h 394"/>
                <a:gd name="T4" fmla="*/ 16 w 1028"/>
                <a:gd name="T5" fmla="*/ 50 h 394"/>
                <a:gd name="T6" fmla="*/ 0 w 1028"/>
                <a:gd name="T7" fmla="*/ 65 h 394"/>
                <a:gd name="T8" fmla="*/ 597 w 1028"/>
                <a:gd name="T9" fmla="*/ 394 h 394"/>
                <a:gd name="T10" fmla="*/ 989 w 1028"/>
                <a:gd name="T11" fmla="*/ 107 h 394"/>
                <a:gd name="T12" fmla="*/ 989 w 1028"/>
                <a:gd name="T13" fmla="*/ 107 h 394"/>
                <a:gd name="T14" fmla="*/ 1009 w 1028"/>
                <a:gd name="T15" fmla="*/ 89 h 394"/>
                <a:gd name="T16" fmla="*/ 1004 w 1028"/>
                <a:gd name="T17" fmla="*/ 24 h 394"/>
                <a:gd name="T18" fmla="*/ 977 w 1028"/>
                <a:gd name="T19" fmla="*/ 24 h 394"/>
                <a:gd name="T20" fmla="*/ 954 w 1028"/>
                <a:gd name="T21" fmla="*/ 39 h 394"/>
                <a:gd name="T22" fmla="*/ 591 w 1028"/>
                <a:gd name="T23" fmla="*/ 305 h 394"/>
                <a:gd name="T24" fmla="*/ 579 w 1028"/>
                <a:gd name="T25" fmla="*/ 30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8" h="394">
                  <a:moveTo>
                    <a:pt x="579" y="307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2" y="15"/>
                    <a:pt x="29" y="34"/>
                    <a:pt x="16" y="50"/>
                  </a:cubicBezTo>
                  <a:cubicBezTo>
                    <a:pt x="12" y="55"/>
                    <a:pt x="6" y="60"/>
                    <a:pt x="0" y="65"/>
                  </a:cubicBezTo>
                  <a:cubicBezTo>
                    <a:pt x="597" y="394"/>
                    <a:pt x="597" y="394"/>
                    <a:pt x="597" y="394"/>
                  </a:cubicBezTo>
                  <a:cubicBezTo>
                    <a:pt x="989" y="107"/>
                    <a:pt x="989" y="107"/>
                    <a:pt x="989" y="107"/>
                  </a:cubicBezTo>
                  <a:cubicBezTo>
                    <a:pt x="989" y="107"/>
                    <a:pt x="989" y="107"/>
                    <a:pt x="989" y="107"/>
                  </a:cubicBezTo>
                  <a:cubicBezTo>
                    <a:pt x="998" y="101"/>
                    <a:pt x="1004" y="95"/>
                    <a:pt x="1009" y="89"/>
                  </a:cubicBezTo>
                  <a:cubicBezTo>
                    <a:pt x="1028" y="65"/>
                    <a:pt x="1026" y="37"/>
                    <a:pt x="1004" y="24"/>
                  </a:cubicBezTo>
                  <a:cubicBezTo>
                    <a:pt x="999" y="22"/>
                    <a:pt x="986" y="19"/>
                    <a:pt x="977" y="24"/>
                  </a:cubicBezTo>
                  <a:cubicBezTo>
                    <a:pt x="966" y="30"/>
                    <a:pt x="954" y="39"/>
                    <a:pt x="954" y="39"/>
                  </a:cubicBezTo>
                  <a:cubicBezTo>
                    <a:pt x="591" y="305"/>
                    <a:pt x="591" y="305"/>
                    <a:pt x="591" y="305"/>
                  </a:cubicBezTo>
                  <a:cubicBezTo>
                    <a:pt x="587" y="308"/>
                    <a:pt x="582" y="309"/>
                    <a:pt x="579" y="307"/>
                  </a:cubicBezTo>
                  <a:close/>
                </a:path>
              </a:pathLst>
            </a:custGeom>
            <a:solidFill>
              <a:srgbClr val="EDE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102830" y="1348954"/>
              <a:ext cx="4019550" cy="2814638"/>
            </a:xfrm>
            <a:custGeom>
              <a:avLst/>
              <a:gdLst>
                <a:gd name="T0" fmla="*/ 1040 w 1070"/>
                <a:gd name="T1" fmla="*/ 346 h 749"/>
                <a:gd name="T2" fmla="*/ 1038 w 1070"/>
                <a:gd name="T3" fmla="*/ 344 h 749"/>
                <a:gd name="T4" fmla="*/ 1036 w 1070"/>
                <a:gd name="T5" fmla="*/ 343 h 749"/>
                <a:gd name="T6" fmla="*/ 419 w 1070"/>
                <a:gd name="T7" fmla="*/ 2 h 749"/>
                <a:gd name="T8" fmla="*/ 408 w 1070"/>
                <a:gd name="T9" fmla="*/ 3 h 749"/>
                <a:gd name="T10" fmla="*/ 5 w 1070"/>
                <a:gd name="T11" fmla="*/ 298 h 749"/>
                <a:gd name="T12" fmla="*/ 3 w 1070"/>
                <a:gd name="T13" fmla="*/ 300 h 749"/>
                <a:gd name="T14" fmla="*/ 0 w 1070"/>
                <a:gd name="T15" fmla="*/ 306 h 749"/>
                <a:gd name="T16" fmla="*/ 4 w 1070"/>
                <a:gd name="T17" fmla="*/ 312 h 749"/>
                <a:gd name="T18" fmla="*/ 82 w 1070"/>
                <a:gd name="T19" fmla="*/ 355 h 749"/>
                <a:gd name="T20" fmla="*/ 82 w 1070"/>
                <a:gd name="T21" fmla="*/ 355 h 749"/>
                <a:gd name="T22" fmla="*/ 600 w 1070"/>
                <a:gd name="T23" fmla="*/ 642 h 749"/>
                <a:gd name="T24" fmla="*/ 612 w 1070"/>
                <a:gd name="T25" fmla="*/ 640 h 749"/>
                <a:gd name="T26" fmla="*/ 975 w 1070"/>
                <a:gd name="T27" fmla="*/ 374 h 749"/>
                <a:gd name="T28" fmla="*/ 998 w 1070"/>
                <a:gd name="T29" fmla="*/ 359 h 749"/>
                <a:gd name="T30" fmla="*/ 1025 w 1070"/>
                <a:gd name="T31" fmla="*/ 359 h 749"/>
                <a:gd name="T32" fmla="*/ 1030 w 1070"/>
                <a:gd name="T33" fmla="*/ 424 h 749"/>
                <a:gd name="T34" fmla="*/ 1010 w 1070"/>
                <a:gd name="T35" fmla="*/ 442 h 749"/>
                <a:gd name="T36" fmla="*/ 1010 w 1070"/>
                <a:gd name="T37" fmla="*/ 442 h 749"/>
                <a:gd name="T38" fmla="*/ 618 w 1070"/>
                <a:gd name="T39" fmla="*/ 729 h 749"/>
                <a:gd name="T40" fmla="*/ 21 w 1070"/>
                <a:gd name="T41" fmla="*/ 400 h 749"/>
                <a:gd name="T42" fmla="*/ 22 w 1070"/>
                <a:gd name="T43" fmla="*/ 399 h 749"/>
                <a:gd name="T44" fmla="*/ 13 w 1070"/>
                <a:gd name="T45" fmla="*/ 406 h 749"/>
                <a:gd name="T46" fmla="*/ 14 w 1070"/>
                <a:gd name="T47" fmla="*/ 418 h 749"/>
                <a:gd name="T48" fmla="*/ 610 w 1070"/>
                <a:gd name="T49" fmla="*/ 748 h 749"/>
                <a:gd name="T50" fmla="*/ 622 w 1070"/>
                <a:gd name="T51" fmla="*/ 746 h 749"/>
                <a:gd name="T52" fmla="*/ 1025 w 1070"/>
                <a:gd name="T53" fmla="*/ 451 h 749"/>
                <a:gd name="T54" fmla="*/ 1026 w 1070"/>
                <a:gd name="T55" fmla="*/ 449 h 749"/>
                <a:gd name="T56" fmla="*/ 1045 w 1070"/>
                <a:gd name="T57" fmla="*/ 432 h 749"/>
                <a:gd name="T58" fmla="*/ 1040 w 1070"/>
                <a:gd name="T59" fmla="*/ 34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70" h="749">
                  <a:moveTo>
                    <a:pt x="1040" y="346"/>
                  </a:moveTo>
                  <a:cubicBezTo>
                    <a:pt x="1040" y="345"/>
                    <a:pt x="1039" y="344"/>
                    <a:pt x="1038" y="344"/>
                  </a:cubicBezTo>
                  <a:cubicBezTo>
                    <a:pt x="1036" y="343"/>
                    <a:pt x="1036" y="343"/>
                    <a:pt x="1036" y="343"/>
                  </a:cubicBezTo>
                  <a:cubicBezTo>
                    <a:pt x="419" y="2"/>
                    <a:pt x="419" y="2"/>
                    <a:pt x="419" y="2"/>
                  </a:cubicBezTo>
                  <a:cubicBezTo>
                    <a:pt x="416" y="0"/>
                    <a:pt x="411" y="1"/>
                    <a:pt x="408" y="3"/>
                  </a:cubicBezTo>
                  <a:cubicBezTo>
                    <a:pt x="5" y="298"/>
                    <a:pt x="5" y="298"/>
                    <a:pt x="5" y="298"/>
                  </a:cubicBezTo>
                  <a:cubicBezTo>
                    <a:pt x="4" y="299"/>
                    <a:pt x="3" y="300"/>
                    <a:pt x="3" y="300"/>
                  </a:cubicBezTo>
                  <a:cubicBezTo>
                    <a:pt x="1" y="302"/>
                    <a:pt x="1" y="304"/>
                    <a:pt x="0" y="306"/>
                  </a:cubicBezTo>
                  <a:cubicBezTo>
                    <a:pt x="0" y="308"/>
                    <a:pt x="1" y="311"/>
                    <a:pt x="4" y="312"/>
                  </a:cubicBezTo>
                  <a:cubicBezTo>
                    <a:pt x="82" y="355"/>
                    <a:pt x="82" y="355"/>
                    <a:pt x="82" y="355"/>
                  </a:cubicBezTo>
                  <a:cubicBezTo>
                    <a:pt x="82" y="355"/>
                    <a:pt x="82" y="355"/>
                    <a:pt x="82" y="355"/>
                  </a:cubicBezTo>
                  <a:cubicBezTo>
                    <a:pt x="600" y="642"/>
                    <a:pt x="600" y="642"/>
                    <a:pt x="600" y="642"/>
                  </a:cubicBezTo>
                  <a:cubicBezTo>
                    <a:pt x="603" y="644"/>
                    <a:pt x="608" y="643"/>
                    <a:pt x="612" y="640"/>
                  </a:cubicBezTo>
                  <a:cubicBezTo>
                    <a:pt x="975" y="374"/>
                    <a:pt x="975" y="374"/>
                    <a:pt x="975" y="374"/>
                  </a:cubicBezTo>
                  <a:cubicBezTo>
                    <a:pt x="975" y="374"/>
                    <a:pt x="987" y="365"/>
                    <a:pt x="998" y="359"/>
                  </a:cubicBezTo>
                  <a:cubicBezTo>
                    <a:pt x="1007" y="354"/>
                    <a:pt x="1020" y="357"/>
                    <a:pt x="1025" y="359"/>
                  </a:cubicBezTo>
                  <a:cubicBezTo>
                    <a:pt x="1047" y="372"/>
                    <a:pt x="1049" y="400"/>
                    <a:pt x="1030" y="424"/>
                  </a:cubicBezTo>
                  <a:cubicBezTo>
                    <a:pt x="1025" y="430"/>
                    <a:pt x="1019" y="436"/>
                    <a:pt x="1010" y="442"/>
                  </a:cubicBezTo>
                  <a:cubicBezTo>
                    <a:pt x="1010" y="442"/>
                    <a:pt x="1010" y="442"/>
                    <a:pt x="1010" y="442"/>
                  </a:cubicBezTo>
                  <a:cubicBezTo>
                    <a:pt x="618" y="729"/>
                    <a:pt x="618" y="729"/>
                    <a:pt x="618" y="729"/>
                  </a:cubicBezTo>
                  <a:cubicBezTo>
                    <a:pt x="21" y="400"/>
                    <a:pt x="21" y="400"/>
                    <a:pt x="21" y="400"/>
                  </a:cubicBezTo>
                  <a:cubicBezTo>
                    <a:pt x="21" y="399"/>
                    <a:pt x="22" y="399"/>
                    <a:pt x="22" y="399"/>
                  </a:cubicBezTo>
                  <a:cubicBezTo>
                    <a:pt x="14" y="405"/>
                    <a:pt x="13" y="406"/>
                    <a:pt x="13" y="406"/>
                  </a:cubicBezTo>
                  <a:cubicBezTo>
                    <a:pt x="9" y="410"/>
                    <a:pt x="10" y="416"/>
                    <a:pt x="14" y="418"/>
                  </a:cubicBezTo>
                  <a:cubicBezTo>
                    <a:pt x="610" y="748"/>
                    <a:pt x="610" y="748"/>
                    <a:pt x="610" y="748"/>
                  </a:cubicBezTo>
                  <a:cubicBezTo>
                    <a:pt x="614" y="749"/>
                    <a:pt x="618" y="749"/>
                    <a:pt x="622" y="746"/>
                  </a:cubicBezTo>
                  <a:cubicBezTo>
                    <a:pt x="1025" y="451"/>
                    <a:pt x="1025" y="451"/>
                    <a:pt x="1025" y="451"/>
                  </a:cubicBezTo>
                  <a:cubicBezTo>
                    <a:pt x="1025" y="450"/>
                    <a:pt x="1026" y="450"/>
                    <a:pt x="1026" y="449"/>
                  </a:cubicBezTo>
                  <a:cubicBezTo>
                    <a:pt x="1034" y="444"/>
                    <a:pt x="1040" y="438"/>
                    <a:pt x="1045" y="432"/>
                  </a:cubicBezTo>
                  <a:cubicBezTo>
                    <a:pt x="1070" y="401"/>
                    <a:pt x="1068" y="364"/>
                    <a:pt x="1040" y="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2" name="TextBox 11"/>
          <p:cNvSpPr txBox="1"/>
          <p:nvPr/>
        </p:nvSpPr>
        <p:spPr>
          <a:xfrm rot="1801613">
            <a:off x="5814449" y="4836119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EDEAC5"/>
                </a:solidFill>
              </a:rPr>
              <a:t>GELİR</a:t>
            </a:r>
            <a:endParaRPr lang="id-ID" sz="2000" b="1" dirty="0">
              <a:solidFill>
                <a:srgbClr val="EDEAC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01613">
            <a:off x="6290386" y="4195688"/>
            <a:ext cx="1057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EDEAC5"/>
                </a:solidFill>
              </a:rPr>
              <a:t>KİTAPLA</a:t>
            </a:r>
            <a:endParaRPr lang="id-ID" sz="2000" b="1" dirty="0">
              <a:solidFill>
                <a:srgbClr val="EDEAC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35179">
            <a:off x="7179558" y="3044300"/>
            <a:ext cx="12430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700" b="1" dirty="0">
                <a:solidFill>
                  <a:srgbClr val="F9F8EB"/>
                </a:solidFill>
              </a:rPr>
              <a:t>BAŞARI</a:t>
            </a:r>
            <a:endParaRPr lang="id-ID" sz="2700" b="1" dirty="0">
              <a:solidFill>
                <a:srgbClr val="F9F8EB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40037" y="2567734"/>
            <a:ext cx="0" cy="28140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934" y="1721531"/>
            <a:ext cx="4308413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Düzenli Kitap Okursanız</a:t>
            </a:r>
            <a:endParaRPr lang="id-ID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5" name="Freeform 9"/>
          <p:cNvSpPr>
            <a:spLocks noEditPoints="1"/>
          </p:cNvSpPr>
          <p:nvPr/>
        </p:nvSpPr>
        <p:spPr bwMode="auto">
          <a:xfrm>
            <a:off x="6122379" y="1354788"/>
            <a:ext cx="1228750" cy="1994441"/>
          </a:xfrm>
          <a:custGeom>
            <a:avLst/>
            <a:gdLst>
              <a:gd name="T0" fmla="*/ 222 w 369"/>
              <a:gd name="T1" fmla="*/ 571 h 600"/>
              <a:gd name="T2" fmla="*/ 236 w 369"/>
              <a:gd name="T3" fmla="*/ 582 h 600"/>
              <a:gd name="T4" fmla="*/ 249 w 369"/>
              <a:gd name="T5" fmla="*/ 595 h 600"/>
              <a:gd name="T6" fmla="*/ 207 w 369"/>
              <a:gd name="T7" fmla="*/ 574 h 600"/>
              <a:gd name="T8" fmla="*/ 199 w 369"/>
              <a:gd name="T9" fmla="*/ 569 h 600"/>
              <a:gd name="T10" fmla="*/ 203 w 369"/>
              <a:gd name="T11" fmla="*/ 519 h 600"/>
              <a:gd name="T12" fmla="*/ 175 w 369"/>
              <a:gd name="T13" fmla="*/ 544 h 600"/>
              <a:gd name="T14" fmla="*/ 170 w 369"/>
              <a:gd name="T15" fmla="*/ 570 h 600"/>
              <a:gd name="T16" fmla="*/ 166 w 369"/>
              <a:gd name="T17" fmla="*/ 586 h 600"/>
              <a:gd name="T18" fmla="*/ 130 w 369"/>
              <a:gd name="T19" fmla="*/ 597 h 600"/>
              <a:gd name="T20" fmla="*/ 142 w 369"/>
              <a:gd name="T21" fmla="*/ 585 h 600"/>
              <a:gd name="T22" fmla="*/ 141 w 369"/>
              <a:gd name="T23" fmla="*/ 569 h 600"/>
              <a:gd name="T24" fmla="*/ 113 w 369"/>
              <a:gd name="T25" fmla="*/ 512 h 600"/>
              <a:gd name="T26" fmla="*/ 113 w 369"/>
              <a:gd name="T27" fmla="*/ 507 h 600"/>
              <a:gd name="T28" fmla="*/ 112 w 369"/>
              <a:gd name="T29" fmla="*/ 249 h 600"/>
              <a:gd name="T30" fmla="*/ 60 w 369"/>
              <a:gd name="T31" fmla="*/ 166 h 600"/>
              <a:gd name="T32" fmla="*/ 0 w 369"/>
              <a:gd name="T33" fmla="*/ 148 h 600"/>
              <a:gd name="T34" fmla="*/ 24 w 369"/>
              <a:gd name="T35" fmla="*/ 95 h 600"/>
              <a:gd name="T36" fmla="*/ 15 w 369"/>
              <a:gd name="T37" fmla="*/ 25 h 600"/>
              <a:gd name="T38" fmla="*/ 28 w 369"/>
              <a:gd name="T39" fmla="*/ 54 h 600"/>
              <a:gd name="T40" fmla="*/ 41 w 369"/>
              <a:gd name="T41" fmla="*/ 59 h 600"/>
              <a:gd name="T42" fmla="*/ 103 w 369"/>
              <a:gd name="T43" fmla="*/ 105 h 600"/>
              <a:gd name="T44" fmla="*/ 126 w 369"/>
              <a:gd name="T45" fmla="*/ 126 h 600"/>
              <a:gd name="T46" fmla="*/ 164 w 369"/>
              <a:gd name="T47" fmla="*/ 145 h 600"/>
              <a:gd name="T48" fmla="*/ 156 w 369"/>
              <a:gd name="T49" fmla="*/ 118 h 600"/>
              <a:gd name="T50" fmla="*/ 153 w 369"/>
              <a:gd name="T51" fmla="*/ 83 h 600"/>
              <a:gd name="T52" fmla="*/ 129 w 369"/>
              <a:gd name="T53" fmla="*/ 57 h 600"/>
              <a:gd name="T54" fmla="*/ 207 w 369"/>
              <a:gd name="T55" fmla="*/ 64 h 600"/>
              <a:gd name="T56" fmla="*/ 215 w 369"/>
              <a:gd name="T57" fmla="*/ 81 h 600"/>
              <a:gd name="T58" fmla="*/ 213 w 369"/>
              <a:gd name="T59" fmla="*/ 81 h 600"/>
              <a:gd name="T60" fmla="*/ 199 w 369"/>
              <a:gd name="T61" fmla="*/ 92 h 600"/>
              <a:gd name="T62" fmla="*/ 191 w 369"/>
              <a:gd name="T63" fmla="*/ 128 h 600"/>
              <a:gd name="T64" fmla="*/ 210 w 369"/>
              <a:gd name="T65" fmla="*/ 138 h 600"/>
              <a:gd name="T66" fmla="*/ 244 w 369"/>
              <a:gd name="T67" fmla="*/ 119 h 600"/>
              <a:gd name="T68" fmla="*/ 255 w 369"/>
              <a:gd name="T69" fmla="*/ 102 h 600"/>
              <a:gd name="T70" fmla="*/ 314 w 369"/>
              <a:gd name="T71" fmla="*/ 53 h 600"/>
              <a:gd name="T72" fmla="*/ 339 w 369"/>
              <a:gd name="T73" fmla="*/ 5 h 600"/>
              <a:gd name="T74" fmla="*/ 359 w 369"/>
              <a:gd name="T75" fmla="*/ 27 h 600"/>
              <a:gd name="T76" fmla="*/ 346 w 369"/>
              <a:gd name="T77" fmla="*/ 54 h 600"/>
              <a:gd name="T78" fmla="*/ 362 w 369"/>
              <a:gd name="T79" fmla="*/ 105 h 600"/>
              <a:gd name="T80" fmla="*/ 303 w 369"/>
              <a:gd name="T81" fmla="*/ 161 h 600"/>
              <a:gd name="T82" fmla="*/ 254 w 369"/>
              <a:gd name="T83" fmla="*/ 192 h 600"/>
              <a:gd name="T84" fmla="*/ 251 w 369"/>
              <a:gd name="T85" fmla="*/ 290 h 600"/>
              <a:gd name="T86" fmla="*/ 261 w 369"/>
              <a:gd name="T87" fmla="*/ 446 h 600"/>
              <a:gd name="T88" fmla="*/ 240 w 369"/>
              <a:gd name="T89" fmla="*/ 511 h 600"/>
              <a:gd name="T90" fmla="*/ 233 w 369"/>
              <a:gd name="T91" fmla="*/ 570 h 600"/>
              <a:gd name="T92" fmla="*/ 227 w 369"/>
              <a:gd name="T93" fmla="*/ 596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9" h="600">
                <a:moveTo>
                  <a:pt x="233" y="570"/>
                </a:moveTo>
                <a:cubicBezTo>
                  <a:pt x="230" y="570"/>
                  <a:pt x="226" y="570"/>
                  <a:pt x="222" y="570"/>
                </a:cubicBezTo>
                <a:cubicBezTo>
                  <a:pt x="222" y="570"/>
                  <a:pt x="222" y="570"/>
                  <a:pt x="222" y="571"/>
                </a:cubicBezTo>
                <a:cubicBezTo>
                  <a:pt x="225" y="573"/>
                  <a:pt x="228" y="576"/>
                  <a:pt x="231" y="578"/>
                </a:cubicBezTo>
                <a:cubicBezTo>
                  <a:pt x="232" y="579"/>
                  <a:pt x="233" y="579"/>
                  <a:pt x="234" y="579"/>
                </a:cubicBezTo>
                <a:cubicBezTo>
                  <a:pt x="235" y="580"/>
                  <a:pt x="236" y="581"/>
                  <a:pt x="236" y="582"/>
                </a:cubicBezTo>
                <a:cubicBezTo>
                  <a:pt x="240" y="585"/>
                  <a:pt x="243" y="588"/>
                  <a:pt x="247" y="590"/>
                </a:cubicBezTo>
                <a:cubicBezTo>
                  <a:pt x="248" y="591"/>
                  <a:pt x="248" y="592"/>
                  <a:pt x="249" y="593"/>
                </a:cubicBezTo>
                <a:cubicBezTo>
                  <a:pt x="249" y="594"/>
                  <a:pt x="249" y="594"/>
                  <a:pt x="249" y="595"/>
                </a:cubicBezTo>
                <a:cubicBezTo>
                  <a:pt x="245" y="596"/>
                  <a:pt x="232" y="597"/>
                  <a:pt x="229" y="596"/>
                </a:cubicBezTo>
                <a:cubicBezTo>
                  <a:pt x="223" y="594"/>
                  <a:pt x="210" y="583"/>
                  <a:pt x="206" y="578"/>
                </a:cubicBezTo>
                <a:cubicBezTo>
                  <a:pt x="206" y="577"/>
                  <a:pt x="207" y="575"/>
                  <a:pt x="207" y="574"/>
                </a:cubicBezTo>
                <a:cubicBezTo>
                  <a:pt x="206" y="573"/>
                  <a:pt x="206" y="571"/>
                  <a:pt x="205" y="570"/>
                </a:cubicBezTo>
                <a:cubicBezTo>
                  <a:pt x="203" y="570"/>
                  <a:pt x="201" y="569"/>
                  <a:pt x="199" y="569"/>
                </a:cubicBezTo>
                <a:cubicBezTo>
                  <a:pt x="199" y="569"/>
                  <a:pt x="199" y="569"/>
                  <a:pt x="199" y="569"/>
                </a:cubicBezTo>
                <a:cubicBezTo>
                  <a:pt x="200" y="565"/>
                  <a:pt x="201" y="560"/>
                  <a:pt x="203" y="556"/>
                </a:cubicBezTo>
                <a:cubicBezTo>
                  <a:pt x="203" y="552"/>
                  <a:pt x="203" y="547"/>
                  <a:pt x="203" y="543"/>
                </a:cubicBezTo>
                <a:cubicBezTo>
                  <a:pt x="203" y="535"/>
                  <a:pt x="203" y="527"/>
                  <a:pt x="203" y="519"/>
                </a:cubicBezTo>
                <a:cubicBezTo>
                  <a:pt x="203" y="518"/>
                  <a:pt x="202" y="517"/>
                  <a:pt x="202" y="515"/>
                </a:cubicBezTo>
                <a:cubicBezTo>
                  <a:pt x="195" y="516"/>
                  <a:pt x="188" y="516"/>
                  <a:pt x="180" y="517"/>
                </a:cubicBezTo>
                <a:cubicBezTo>
                  <a:pt x="181" y="526"/>
                  <a:pt x="177" y="536"/>
                  <a:pt x="175" y="544"/>
                </a:cubicBezTo>
                <a:cubicBezTo>
                  <a:pt x="175" y="552"/>
                  <a:pt x="176" y="561"/>
                  <a:pt x="177" y="570"/>
                </a:cubicBezTo>
                <a:cubicBezTo>
                  <a:pt x="174" y="570"/>
                  <a:pt x="172" y="570"/>
                  <a:pt x="170" y="569"/>
                </a:cubicBezTo>
                <a:cubicBezTo>
                  <a:pt x="170" y="570"/>
                  <a:pt x="170" y="570"/>
                  <a:pt x="170" y="570"/>
                </a:cubicBezTo>
                <a:cubicBezTo>
                  <a:pt x="170" y="573"/>
                  <a:pt x="171" y="576"/>
                  <a:pt x="171" y="579"/>
                </a:cubicBezTo>
                <a:cubicBezTo>
                  <a:pt x="170" y="580"/>
                  <a:pt x="169" y="581"/>
                  <a:pt x="168" y="582"/>
                </a:cubicBezTo>
                <a:cubicBezTo>
                  <a:pt x="167" y="584"/>
                  <a:pt x="167" y="585"/>
                  <a:pt x="166" y="586"/>
                </a:cubicBezTo>
                <a:cubicBezTo>
                  <a:pt x="164" y="588"/>
                  <a:pt x="162" y="589"/>
                  <a:pt x="160" y="591"/>
                </a:cubicBezTo>
                <a:cubicBezTo>
                  <a:pt x="157" y="593"/>
                  <a:pt x="155" y="597"/>
                  <a:pt x="150" y="598"/>
                </a:cubicBezTo>
                <a:cubicBezTo>
                  <a:pt x="144" y="600"/>
                  <a:pt x="136" y="598"/>
                  <a:pt x="130" y="597"/>
                </a:cubicBezTo>
                <a:cubicBezTo>
                  <a:pt x="130" y="597"/>
                  <a:pt x="130" y="597"/>
                  <a:pt x="130" y="596"/>
                </a:cubicBezTo>
                <a:cubicBezTo>
                  <a:pt x="131" y="595"/>
                  <a:pt x="131" y="593"/>
                  <a:pt x="131" y="592"/>
                </a:cubicBezTo>
                <a:cubicBezTo>
                  <a:pt x="133" y="588"/>
                  <a:pt x="139" y="587"/>
                  <a:pt x="142" y="585"/>
                </a:cubicBezTo>
                <a:cubicBezTo>
                  <a:pt x="145" y="582"/>
                  <a:pt x="149" y="579"/>
                  <a:pt x="152" y="576"/>
                </a:cubicBezTo>
                <a:cubicBezTo>
                  <a:pt x="153" y="574"/>
                  <a:pt x="153" y="571"/>
                  <a:pt x="153" y="569"/>
                </a:cubicBezTo>
                <a:cubicBezTo>
                  <a:pt x="149" y="569"/>
                  <a:pt x="145" y="569"/>
                  <a:pt x="141" y="569"/>
                </a:cubicBezTo>
                <a:cubicBezTo>
                  <a:pt x="141" y="564"/>
                  <a:pt x="140" y="557"/>
                  <a:pt x="140" y="553"/>
                </a:cubicBezTo>
                <a:cubicBezTo>
                  <a:pt x="142" y="541"/>
                  <a:pt x="143" y="515"/>
                  <a:pt x="136" y="509"/>
                </a:cubicBezTo>
                <a:cubicBezTo>
                  <a:pt x="128" y="510"/>
                  <a:pt x="121" y="511"/>
                  <a:pt x="113" y="512"/>
                </a:cubicBezTo>
                <a:cubicBezTo>
                  <a:pt x="113" y="512"/>
                  <a:pt x="113" y="511"/>
                  <a:pt x="113" y="511"/>
                </a:cubicBezTo>
                <a:cubicBezTo>
                  <a:pt x="113" y="509"/>
                  <a:pt x="114" y="508"/>
                  <a:pt x="114" y="507"/>
                </a:cubicBezTo>
                <a:cubicBezTo>
                  <a:pt x="113" y="507"/>
                  <a:pt x="113" y="507"/>
                  <a:pt x="113" y="507"/>
                </a:cubicBezTo>
                <a:cubicBezTo>
                  <a:pt x="113" y="457"/>
                  <a:pt x="114" y="407"/>
                  <a:pt x="115" y="358"/>
                </a:cubicBezTo>
                <a:cubicBezTo>
                  <a:pt x="114" y="334"/>
                  <a:pt x="113" y="310"/>
                  <a:pt x="113" y="286"/>
                </a:cubicBezTo>
                <a:cubicBezTo>
                  <a:pt x="112" y="273"/>
                  <a:pt x="112" y="261"/>
                  <a:pt x="112" y="249"/>
                </a:cubicBezTo>
                <a:cubicBezTo>
                  <a:pt x="111" y="242"/>
                  <a:pt x="111" y="235"/>
                  <a:pt x="111" y="228"/>
                </a:cubicBezTo>
                <a:cubicBezTo>
                  <a:pt x="110" y="218"/>
                  <a:pt x="109" y="208"/>
                  <a:pt x="108" y="198"/>
                </a:cubicBezTo>
                <a:cubicBezTo>
                  <a:pt x="92" y="188"/>
                  <a:pt x="76" y="177"/>
                  <a:pt x="60" y="166"/>
                </a:cubicBezTo>
                <a:cubicBezTo>
                  <a:pt x="56" y="167"/>
                  <a:pt x="51" y="168"/>
                  <a:pt x="47" y="169"/>
                </a:cubicBezTo>
                <a:cubicBezTo>
                  <a:pt x="36" y="168"/>
                  <a:pt x="27" y="163"/>
                  <a:pt x="20" y="159"/>
                </a:cubicBezTo>
                <a:cubicBezTo>
                  <a:pt x="13" y="155"/>
                  <a:pt x="7" y="152"/>
                  <a:pt x="0" y="148"/>
                </a:cubicBezTo>
                <a:cubicBezTo>
                  <a:pt x="0" y="145"/>
                  <a:pt x="0" y="141"/>
                  <a:pt x="1" y="137"/>
                </a:cubicBezTo>
                <a:cubicBezTo>
                  <a:pt x="4" y="132"/>
                  <a:pt x="8" y="128"/>
                  <a:pt x="12" y="123"/>
                </a:cubicBezTo>
                <a:cubicBezTo>
                  <a:pt x="16" y="113"/>
                  <a:pt x="20" y="104"/>
                  <a:pt x="24" y="95"/>
                </a:cubicBezTo>
                <a:cubicBezTo>
                  <a:pt x="26" y="92"/>
                  <a:pt x="32" y="77"/>
                  <a:pt x="32" y="74"/>
                </a:cubicBezTo>
                <a:cubicBezTo>
                  <a:pt x="31" y="65"/>
                  <a:pt x="20" y="60"/>
                  <a:pt x="16" y="54"/>
                </a:cubicBezTo>
                <a:cubicBezTo>
                  <a:pt x="15" y="44"/>
                  <a:pt x="13" y="34"/>
                  <a:pt x="15" y="25"/>
                </a:cubicBezTo>
                <a:cubicBezTo>
                  <a:pt x="17" y="25"/>
                  <a:pt x="18" y="25"/>
                  <a:pt x="20" y="24"/>
                </a:cubicBezTo>
                <a:cubicBezTo>
                  <a:pt x="24" y="27"/>
                  <a:pt x="27" y="31"/>
                  <a:pt x="31" y="35"/>
                </a:cubicBezTo>
                <a:cubicBezTo>
                  <a:pt x="30" y="36"/>
                  <a:pt x="26" y="51"/>
                  <a:pt x="28" y="54"/>
                </a:cubicBezTo>
                <a:cubicBezTo>
                  <a:pt x="32" y="56"/>
                  <a:pt x="35" y="59"/>
                  <a:pt x="38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1"/>
                  <a:pt x="40" y="60"/>
                  <a:pt x="41" y="59"/>
                </a:cubicBezTo>
                <a:cubicBezTo>
                  <a:pt x="52" y="67"/>
                  <a:pt x="63" y="75"/>
                  <a:pt x="74" y="83"/>
                </a:cubicBezTo>
                <a:cubicBezTo>
                  <a:pt x="80" y="89"/>
                  <a:pt x="86" y="96"/>
                  <a:pt x="92" y="103"/>
                </a:cubicBezTo>
                <a:cubicBezTo>
                  <a:pt x="96" y="104"/>
                  <a:pt x="99" y="104"/>
                  <a:pt x="103" y="105"/>
                </a:cubicBezTo>
                <a:cubicBezTo>
                  <a:pt x="108" y="107"/>
                  <a:pt x="113" y="112"/>
                  <a:pt x="116" y="116"/>
                </a:cubicBezTo>
                <a:cubicBezTo>
                  <a:pt x="115" y="117"/>
                  <a:pt x="114" y="121"/>
                  <a:pt x="115" y="121"/>
                </a:cubicBezTo>
                <a:cubicBezTo>
                  <a:pt x="119" y="123"/>
                  <a:pt x="122" y="124"/>
                  <a:pt x="126" y="126"/>
                </a:cubicBezTo>
                <a:cubicBezTo>
                  <a:pt x="128" y="128"/>
                  <a:pt x="131" y="131"/>
                  <a:pt x="133" y="133"/>
                </a:cubicBezTo>
                <a:cubicBezTo>
                  <a:pt x="135" y="134"/>
                  <a:pt x="137" y="135"/>
                  <a:pt x="139" y="136"/>
                </a:cubicBezTo>
                <a:cubicBezTo>
                  <a:pt x="147" y="140"/>
                  <a:pt x="154" y="144"/>
                  <a:pt x="164" y="145"/>
                </a:cubicBezTo>
                <a:cubicBezTo>
                  <a:pt x="166" y="141"/>
                  <a:pt x="168" y="136"/>
                  <a:pt x="166" y="131"/>
                </a:cubicBezTo>
                <a:cubicBezTo>
                  <a:pt x="165" y="129"/>
                  <a:pt x="161" y="127"/>
                  <a:pt x="160" y="126"/>
                </a:cubicBezTo>
                <a:cubicBezTo>
                  <a:pt x="158" y="123"/>
                  <a:pt x="157" y="121"/>
                  <a:pt x="156" y="118"/>
                </a:cubicBezTo>
                <a:cubicBezTo>
                  <a:pt x="154" y="111"/>
                  <a:pt x="156" y="104"/>
                  <a:pt x="156" y="97"/>
                </a:cubicBezTo>
                <a:cubicBezTo>
                  <a:pt x="156" y="95"/>
                  <a:pt x="156" y="93"/>
                  <a:pt x="156" y="91"/>
                </a:cubicBezTo>
                <a:cubicBezTo>
                  <a:pt x="155" y="89"/>
                  <a:pt x="154" y="86"/>
                  <a:pt x="153" y="83"/>
                </a:cubicBezTo>
                <a:cubicBezTo>
                  <a:pt x="153" y="82"/>
                  <a:pt x="154" y="81"/>
                  <a:pt x="154" y="79"/>
                </a:cubicBezTo>
                <a:cubicBezTo>
                  <a:pt x="154" y="75"/>
                  <a:pt x="153" y="71"/>
                  <a:pt x="153" y="67"/>
                </a:cubicBezTo>
                <a:cubicBezTo>
                  <a:pt x="145" y="64"/>
                  <a:pt x="137" y="60"/>
                  <a:pt x="129" y="57"/>
                </a:cubicBezTo>
                <a:cubicBezTo>
                  <a:pt x="145" y="55"/>
                  <a:pt x="160" y="53"/>
                  <a:pt x="176" y="51"/>
                </a:cubicBezTo>
                <a:cubicBezTo>
                  <a:pt x="180" y="53"/>
                  <a:pt x="183" y="54"/>
                  <a:pt x="187" y="56"/>
                </a:cubicBezTo>
                <a:cubicBezTo>
                  <a:pt x="193" y="58"/>
                  <a:pt x="200" y="61"/>
                  <a:pt x="207" y="64"/>
                </a:cubicBezTo>
                <a:cubicBezTo>
                  <a:pt x="211" y="66"/>
                  <a:pt x="215" y="69"/>
                  <a:pt x="220" y="72"/>
                </a:cubicBezTo>
                <a:cubicBezTo>
                  <a:pt x="224" y="74"/>
                  <a:pt x="227" y="76"/>
                  <a:pt x="231" y="79"/>
                </a:cubicBezTo>
                <a:cubicBezTo>
                  <a:pt x="226" y="79"/>
                  <a:pt x="220" y="80"/>
                  <a:pt x="215" y="81"/>
                </a:cubicBezTo>
                <a:cubicBezTo>
                  <a:pt x="215" y="85"/>
                  <a:pt x="214" y="90"/>
                  <a:pt x="214" y="95"/>
                </a:cubicBezTo>
                <a:cubicBezTo>
                  <a:pt x="214" y="95"/>
                  <a:pt x="213" y="94"/>
                  <a:pt x="213" y="94"/>
                </a:cubicBezTo>
                <a:cubicBezTo>
                  <a:pt x="213" y="90"/>
                  <a:pt x="213" y="85"/>
                  <a:pt x="213" y="81"/>
                </a:cubicBezTo>
                <a:cubicBezTo>
                  <a:pt x="209" y="81"/>
                  <a:pt x="205" y="81"/>
                  <a:pt x="200" y="82"/>
                </a:cubicBezTo>
                <a:cubicBezTo>
                  <a:pt x="199" y="84"/>
                  <a:pt x="198" y="87"/>
                  <a:pt x="198" y="90"/>
                </a:cubicBezTo>
                <a:cubicBezTo>
                  <a:pt x="198" y="91"/>
                  <a:pt x="198" y="90"/>
                  <a:pt x="199" y="92"/>
                </a:cubicBezTo>
                <a:cubicBezTo>
                  <a:pt x="196" y="99"/>
                  <a:pt x="201" y="109"/>
                  <a:pt x="198" y="118"/>
                </a:cubicBezTo>
                <a:cubicBezTo>
                  <a:pt x="197" y="121"/>
                  <a:pt x="195" y="123"/>
                  <a:pt x="194" y="126"/>
                </a:cubicBezTo>
                <a:cubicBezTo>
                  <a:pt x="193" y="127"/>
                  <a:pt x="192" y="127"/>
                  <a:pt x="191" y="128"/>
                </a:cubicBezTo>
                <a:cubicBezTo>
                  <a:pt x="190" y="131"/>
                  <a:pt x="192" y="139"/>
                  <a:pt x="194" y="140"/>
                </a:cubicBezTo>
                <a:cubicBezTo>
                  <a:pt x="195" y="141"/>
                  <a:pt x="196" y="142"/>
                  <a:pt x="197" y="143"/>
                </a:cubicBezTo>
                <a:cubicBezTo>
                  <a:pt x="201" y="141"/>
                  <a:pt x="205" y="140"/>
                  <a:pt x="210" y="138"/>
                </a:cubicBezTo>
                <a:cubicBezTo>
                  <a:pt x="218" y="133"/>
                  <a:pt x="223" y="125"/>
                  <a:pt x="236" y="125"/>
                </a:cubicBezTo>
                <a:cubicBezTo>
                  <a:pt x="236" y="124"/>
                  <a:pt x="236" y="122"/>
                  <a:pt x="237" y="121"/>
                </a:cubicBezTo>
                <a:cubicBezTo>
                  <a:pt x="239" y="120"/>
                  <a:pt x="242" y="120"/>
                  <a:pt x="244" y="119"/>
                </a:cubicBezTo>
                <a:cubicBezTo>
                  <a:pt x="245" y="117"/>
                  <a:pt x="246" y="115"/>
                  <a:pt x="247" y="113"/>
                </a:cubicBezTo>
                <a:cubicBezTo>
                  <a:pt x="249" y="111"/>
                  <a:pt x="253" y="112"/>
                  <a:pt x="254" y="110"/>
                </a:cubicBezTo>
                <a:cubicBezTo>
                  <a:pt x="255" y="108"/>
                  <a:pt x="254" y="103"/>
                  <a:pt x="255" y="102"/>
                </a:cubicBezTo>
                <a:cubicBezTo>
                  <a:pt x="261" y="97"/>
                  <a:pt x="267" y="93"/>
                  <a:pt x="273" y="88"/>
                </a:cubicBezTo>
                <a:cubicBezTo>
                  <a:pt x="278" y="84"/>
                  <a:pt x="282" y="80"/>
                  <a:pt x="287" y="75"/>
                </a:cubicBezTo>
                <a:cubicBezTo>
                  <a:pt x="296" y="68"/>
                  <a:pt x="305" y="60"/>
                  <a:pt x="314" y="53"/>
                </a:cubicBezTo>
                <a:cubicBezTo>
                  <a:pt x="325" y="44"/>
                  <a:pt x="337" y="36"/>
                  <a:pt x="345" y="24"/>
                </a:cubicBezTo>
                <a:cubicBezTo>
                  <a:pt x="344" y="18"/>
                  <a:pt x="341" y="13"/>
                  <a:pt x="338" y="8"/>
                </a:cubicBezTo>
                <a:cubicBezTo>
                  <a:pt x="338" y="7"/>
                  <a:pt x="339" y="6"/>
                  <a:pt x="339" y="5"/>
                </a:cubicBezTo>
                <a:cubicBezTo>
                  <a:pt x="340" y="4"/>
                  <a:pt x="351" y="0"/>
                  <a:pt x="352" y="0"/>
                </a:cubicBezTo>
                <a:cubicBezTo>
                  <a:pt x="354" y="2"/>
                  <a:pt x="351" y="6"/>
                  <a:pt x="352" y="9"/>
                </a:cubicBezTo>
                <a:cubicBezTo>
                  <a:pt x="353" y="13"/>
                  <a:pt x="360" y="22"/>
                  <a:pt x="359" y="27"/>
                </a:cubicBezTo>
                <a:cubicBezTo>
                  <a:pt x="358" y="28"/>
                  <a:pt x="357" y="29"/>
                  <a:pt x="356" y="30"/>
                </a:cubicBezTo>
                <a:cubicBezTo>
                  <a:pt x="353" y="35"/>
                  <a:pt x="349" y="40"/>
                  <a:pt x="346" y="44"/>
                </a:cubicBezTo>
                <a:cubicBezTo>
                  <a:pt x="346" y="48"/>
                  <a:pt x="346" y="51"/>
                  <a:pt x="346" y="54"/>
                </a:cubicBezTo>
                <a:cubicBezTo>
                  <a:pt x="345" y="56"/>
                  <a:pt x="345" y="58"/>
                  <a:pt x="345" y="60"/>
                </a:cubicBezTo>
                <a:cubicBezTo>
                  <a:pt x="348" y="68"/>
                  <a:pt x="352" y="75"/>
                  <a:pt x="355" y="83"/>
                </a:cubicBezTo>
                <a:cubicBezTo>
                  <a:pt x="357" y="90"/>
                  <a:pt x="360" y="98"/>
                  <a:pt x="362" y="105"/>
                </a:cubicBezTo>
                <a:cubicBezTo>
                  <a:pt x="365" y="113"/>
                  <a:pt x="369" y="120"/>
                  <a:pt x="367" y="131"/>
                </a:cubicBezTo>
                <a:cubicBezTo>
                  <a:pt x="354" y="138"/>
                  <a:pt x="341" y="145"/>
                  <a:pt x="329" y="152"/>
                </a:cubicBezTo>
                <a:cubicBezTo>
                  <a:pt x="320" y="155"/>
                  <a:pt x="312" y="158"/>
                  <a:pt x="303" y="161"/>
                </a:cubicBezTo>
                <a:cubicBezTo>
                  <a:pt x="300" y="163"/>
                  <a:pt x="300" y="167"/>
                  <a:pt x="295" y="170"/>
                </a:cubicBezTo>
                <a:cubicBezTo>
                  <a:pt x="283" y="175"/>
                  <a:pt x="270" y="181"/>
                  <a:pt x="258" y="186"/>
                </a:cubicBezTo>
                <a:cubicBezTo>
                  <a:pt x="256" y="188"/>
                  <a:pt x="255" y="190"/>
                  <a:pt x="254" y="192"/>
                </a:cubicBezTo>
                <a:cubicBezTo>
                  <a:pt x="251" y="193"/>
                  <a:pt x="249" y="193"/>
                  <a:pt x="247" y="193"/>
                </a:cubicBezTo>
                <a:cubicBezTo>
                  <a:pt x="248" y="221"/>
                  <a:pt x="249" y="248"/>
                  <a:pt x="251" y="275"/>
                </a:cubicBezTo>
                <a:cubicBezTo>
                  <a:pt x="251" y="280"/>
                  <a:pt x="251" y="285"/>
                  <a:pt x="251" y="290"/>
                </a:cubicBezTo>
                <a:cubicBezTo>
                  <a:pt x="252" y="306"/>
                  <a:pt x="253" y="322"/>
                  <a:pt x="254" y="339"/>
                </a:cubicBezTo>
                <a:cubicBezTo>
                  <a:pt x="256" y="368"/>
                  <a:pt x="258" y="397"/>
                  <a:pt x="260" y="426"/>
                </a:cubicBezTo>
                <a:cubicBezTo>
                  <a:pt x="261" y="433"/>
                  <a:pt x="261" y="440"/>
                  <a:pt x="261" y="446"/>
                </a:cubicBezTo>
                <a:cubicBezTo>
                  <a:pt x="263" y="458"/>
                  <a:pt x="264" y="475"/>
                  <a:pt x="262" y="487"/>
                </a:cubicBezTo>
                <a:cubicBezTo>
                  <a:pt x="261" y="490"/>
                  <a:pt x="262" y="505"/>
                  <a:pt x="261" y="507"/>
                </a:cubicBezTo>
                <a:cubicBezTo>
                  <a:pt x="254" y="508"/>
                  <a:pt x="247" y="509"/>
                  <a:pt x="240" y="511"/>
                </a:cubicBezTo>
                <a:cubicBezTo>
                  <a:pt x="239" y="517"/>
                  <a:pt x="236" y="521"/>
                  <a:pt x="235" y="526"/>
                </a:cubicBezTo>
                <a:cubicBezTo>
                  <a:pt x="234" y="531"/>
                  <a:pt x="234" y="535"/>
                  <a:pt x="234" y="540"/>
                </a:cubicBezTo>
                <a:cubicBezTo>
                  <a:pt x="232" y="549"/>
                  <a:pt x="233" y="561"/>
                  <a:pt x="233" y="570"/>
                </a:cubicBezTo>
                <a:close/>
                <a:moveTo>
                  <a:pt x="227" y="596"/>
                </a:moveTo>
                <a:cubicBezTo>
                  <a:pt x="227" y="596"/>
                  <a:pt x="227" y="596"/>
                  <a:pt x="228" y="596"/>
                </a:cubicBezTo>
                <a:cubicBezTo>
                  <a:pt x="227" y="596"/>
                  <a:pt x="227" y="596"/>
                  <a:pt x="227" y="59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-12032" y="0"/>
            <a:ext cx="9156032" cy="84221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/>
              <a:t>Kitap Okuyun</a:t>
            </a:r>
            <a:endParaRPr lang="id-ID" dirty="0"/>
          </a:p>
        </p:txBody>
      </p:sp>
      <p:sp>
        <p:nvSpPr>
          <p:cNvPr id="40" name="39 Metin kutusu"/>
          <p:cNvSpPr txBox="1"/>
          <p:nvPr/>
        </p:nvSpPr>
        <p:spPr>
          <a:xfrm>
            <a:off x="649706" y="2671011"/>
            <a:ext cx="3982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Hızlı okuma ve hızlı anlama alışkanlığı kazanırsınız.</a:t>
            </a:r>
          </a:p>
        </p:txBody>
      </p:sp>
      <p:sp>
        <p:nvSpPr>
          <p:cNvPr id="41" name="40 Metin kutusu"/>
          <p:cNvSpPr txBox="1"/>
          <p:nvPr/>
        </p:nvSpPr>
        <p:spPr>
          <a:xfrm>
            <a:off x="693822" y="3617490"/>
            <a:ext cx="3982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70C0"/>
                </a:solidFill>
              </a:rPr>
              <a:t>Anlama, analiz etme, sentez yapma, yorumlama, farklı düşünebilme becerileriniz gelişir.</a:t>
            </a:r>
          </a:p>
        </p:txBody>
      </p:sp>
      <p:sp>
        <p:nvSpPr>
          <p:cNvPr id="42" name="41 Metin kutusu"/>
          <p:cNvSpPr txBox="1"/>
          <p:nvPr/>
        </p:nvSpPr>
        <p:spPr>
          <a:xfrm>
            <a:off x="713875" y="4876790"/>
            <a:ext cx="3982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accent3">
                    <a:lumMod val="75000"/>
                  </a:schemeClr>
                </a:solidFill>
              </a:rPr>
              <a:t>Ders başarınız ve genel kültürünüz artar.</a:t>
            </a: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8943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8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8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8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 animBg="1"/>
      <p:bldP spid="40" grpId="0"/>
      <p:bldP spid="41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Straight Connector 149"/>
          <p:cNvCxnSpPr/>
          <p:nvPr/>
        </p:nvCxnSpPr>
        <p:spPr>
          <a:xfrm flipV="1">
            <a:off x="4160948" y="3072830"/>
            <a:ext cx="0" cy="446459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8048049" y="1127008"/>
            <a:ext cx="472494" cy="4724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89" name="Oval 88"/>
          <p:cNvSpPr/>
          <p:nvPr/>
        </p:nvSpPr>
        <p:spPr>
          <a:xfrm>
            <a:off x="3925095" y="2620567"/>
            <a:ext cx="472494" cy="4724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91" name="Oval 90"/>
          <p:cNvSpPr/>
          <p:nvPr/>
        </p:nvSpPr>
        <p:spPr>
          <a:xfrm>
            <a:off x="5327770" y="2303621"/>
            <a:ext cx="472494" cy="4724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93" name="Oval 92"/>
          <p:cNvSpPr/>
          <p:nvPr/>
        </p:nvSpPr>
        <p:spPr>
          <a:xfrm>
            <a:off x="6622825" y="1590818"/>
            <a:ext cx="472494" cy="4724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94" name="Oval 93"/>
          <p:cNvSpPr/>
          <p:nvPr/>
        </p:nvSpPr>
        <p:spPr>
          <a:xfrm>
            <a:off x="650850" y="3199123"/>
            <a:ext cx="472494" cy="472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1" dirty="0"/>
          </a:p>
        </p:txBody>
      </p:sp>
      <p:sp>
        <p:nvSpPr>
          <p:cNvPr id="96" name="Oval 95"/>
          <p:cNvSpPr/>
          <p:nvPr/>
        </p:nvSpPr>
        <p:spPr>
          <a:xfrm>
            <a:off x="2254673" y="2883350"/>
            <a:ext cx="472494" cy="4724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grpSp>
        <p:nvGrpSpPr>
          <p:cNvPr id="2" name="Group 96"/>
          <p:cNvGrpSpPr/>
          <p:nvPr/>
        </p:nvGrpSpPr>
        <p:grpSpPr>
          <a:xfrm>
            <a:off x="288110" y="4121792"/>
            <a:ext cx="1201422" cy="935771"/>
            <a:chOff x="6576101" y="3549380"/>
            <a:chExt cx="1601896" cy="1247694"/>
          </a:xfrm>
        </p:grpSpPr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7375640" y="3551259"/>
              <a:ext cx="802357" cy="1245815"/>
            </a:xfrm>
            <a:custGeom>
              <a:avLst/>
              <a:gdLst>
                <a:gd name="T0" fmla="*/ 0 w 361"/>
                <a:gd name="T1" fmla="*/ 0 h 559"/>
                <a:gd name="T2" fmla="*/ 0 w 361"/>
                <a:gd name="T3" fmla="*/ 559 h 559"/>
                <a:gd name="T4" fmla="*/ 361 w 361"/>
                <a:gd name="T5" fmla="*/ 559 h 559"/>
                <a:gd name="T6" fmla="*/ 0 w 361"/>
                <a:gd name="T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559">
                  <a:moveTo>
                    <a:pt x="0" y="0"/>
                  </a:moveTo>
                  <a:cubicBezTo>
                    <a:pt x="0" y="559"/>
                    <a:pt x="0" y="559"/>
                    <a:pt x="0" y="559"/>
                  </a:cubicBezTo>
                  <a:cubicBezTo>
                    <a:pt x="361" y="559"/>
                    <a:pt x="361" y="559"/>
                    <a:pt x="361" y="559"/>
                  </a:cubicBezTo>
                  <a:cubicBezTo>
                    <a:pt x="241" y="373"/>
                    <a:pt x="285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6576101" y="3549380"/>
              <a:ext cx="799539" cy="1247694"/>
            </a:xfrm>
            <a:custGeom>
              <a:avLst/>
              <a:gdLst>
                <a:gd name="T0" fmla="*/ 0 w 360"/>
                <a:gd name="T1" fmla="*/ 560 h 560"/>
                <a:gd name="T2" fmla="*/ 360 w 360"/>
                <a:gd name="T3" fmla="*/ 560 h 560"/>
                <a:gd name="T4" fmla="*/ 360 w 360"/>
                <a:gd name="T5" fmla="*/ 1 h 560"/>
                <a:gd name="T6" fmla="*/ 0 w 360"/>
                <a:gd name="T7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60">
                  <a:moveTo>
                    <a:pt x="0" y="560"/>
                  </a:moveTo>
                  <a:cubicBezTo>
                    <a:pt x="360" y="560"/>
                    <a:pt x="360" y="560"/>
                    <a:pt x="360" y="56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75" y="0"/>
                    <a:pt x="120" y="374"/>
                    <a:pt x="0" y="56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" name="Group 102"/>
          <p:cNvGrpSpPr/>
          <p:nvPr/>
        </p:nvGrpSpPr>
        <p:grpSpPr>
          <a:xfrm>
            <a:off x="1939802" y="3801691"/>
            <a:ext cx="1105590" cy="1255872"/>
            <a:chOff x="8778356" y="3041095"/>
            <a:chExt cx="1474120" cy="1755979"/>
          </a:xfrm>
        </p:grpSpPr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8778356" y="3041095"/>
              <a:ext cx="738469" cy="1755979"/>
            </a:xfrm>
            <a:custGeom>
              <a:avLst/>
              <a:gdLst>
                <a:gd name="T0" fmla="*/ 0 w 332"/>
                <a:gd name="T1" fmla="*/ 788 h 788"/>
                <a:gd name="T2" fmla="*/ 332 w 332"/>
                <a:gd name="T3" fmla="*/ 788 h 788"/>
                <a:gd name="T4" fmla="*/ 332 w 332"/>
                <a:gd name="T5" fmla="*/ 1 h 788"/>
                <a:gd name="T6" fmla="*/ 0 w 332"/>
                <a:gd name="T7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788">
                  <a:moveTo>
                    <a:pt x="0" y="788"/>
                  </a:moveTo>
                  <a:cubicBezTo>
                    <a:pt x="332" y="788"/>
                    <a:pt x="332" y="788"/>
                    <a:pt x="332" y="788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70" y="0"/>
                    <a:pt x="111" y="526"/>
                    <a:pt x="0" y="788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9516825" y="3043913"/>
              <a:ext cx="735651" cy="1753160"/>
            </a:xfrm>
            <a:custGeom>
              <a:avLst/>
              <a:gdLst>
                <a:gd name="T0" fmla="*/ 0 w 331"/>
                <a:gd name="T1" fmla="*/ 0 h 787"/>
                <a:gd name="T2" fmla="*/ 0 w 331"/>
                <a:gd name="T3" fmla="*/ 787 h 787"/>
                <a:gd name="T4" fmla="*/ 331 w 331"/>
                <a:gd name="T5" fmla="*/ 787 h 787"/>
                <a:gd name="T6" fmla="*/ 0 w 331"/>
                <a:gd name="T7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787">
                  <a:moveTo>
                    <a:pt x="0" y="0"/>
                  </a:moveTo>
                  <a:cubicBezTo>
                    <a:pt x="0" y="787"/>
                    <a:pt x="0" y="787"/>
                    <a:pt x="0" y="787"/>
                  </a:cubicBezTo>
                  <a:cubicBezTo>
                    <a:pt x="331" y="787"/>
                    <a:pt x="331" y="787"/>
                    <a:pt x="331" y="787"/>
                  </a:cubicBezTo>
                  <a:cubicBezTo>
                    <a:pt x="221" y="525"/>
                    <a:pt x="262" y="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-96256" y="5138758"/>
            <a:ext cx="1876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Okuduklarımızın</a:t>
            </a:r>
            <a:endParaRPr lang="id-ID" sz="1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755281" y="5102664"/>
            <a:ext cx="1435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İşittiklerimizin</a:t>
            </a:r>
            <a:endParaRPr lang="id-ID" sz="1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4" name="Group 112"/>
          <p:cNvGrpSpPr/>
          <p:nvPr/>
        </p:nvGrpSpPr>
        <p:grpSpPr>
          <a:xfrm>
            <a:off x="3563900" y="3568227"/>
            <a:ext cx="1201422" cy="1489336"/>
            <a:chOff x="4751866" y="3424136"/>
            <a:chExt cx="1601896" cy="1985781"/>
          </a:xfrm>
        </p:grpSpPr>
        <p:sp>
          <p:nvSpPr>
            <p:cNvPr id="114" name="Freeform 5"/>
            <p:cNvSpPr>
              <a:spLocks/>
            </p:cNvSpPr>
            <p:nvPr/>
          </p:nvSpPr>
          <p:spPr bwMode="auto">
            <a:xfrm>
              <a:off x="5551405" y="3427127"/>
              <a:ext cx="802357" cy="1982790"/>
            </a:xfrm>
            <a:custGeom>
              <a:avLst/>
              <a:gdLst>
                <a:gd name="T0" fmla="*/ 0 w 361"/>
                <a:gd name="T1" fmla="*/ 0 h 559"/>
                <a:gd name="T2" fmla="*/ 0 w 361"/>
                <a:gd name="T3" fmla="*/ 559 h 559"/>
                <a:gd name="T4" fmla="*/ 361 w 361"/>
                <a:gd name="T5" fmla="*/ 559 h 559"/>
                <a:gd name="T6" fmla="*/ 0 w 361"/>
                <a:gd name="T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559">
                  <a:moveTo>
                    <a:pt x="0" y="0"/>
                  </a:moveTo>
                  <a:cubicBezTo>
                    <a:pt x="0" y="559"/>
                    <a:pt x="0" y="559"/>
                    <a:pt x="0" y="559"/>
                  </a:cubicBezTo>
                  <a:cubicBezTo>
                    <a:pt x="361" y="559"/>
                    <a:pt x="361" y="559"/>
                    <a:pt x="361" y="559"/>
                  </a:cubicBezTo>
                  <a:cubicBezTo>
                    <a:pt x="241" y="373"/>
                    <a:pt x="285" y="1"/>
                    <a:pt x="0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6"/>
            <p:cNvSpPr>
              <a:spLocks/>
            </p:cNvSpPr>
            <p:nvPr/>
          </p:nvSpPr>
          <p:spPr bwMode="auto">
            <a:xfrm>
              <a:off x="4751866" y="3424136"/>
              <a:ext cx="799539" cy="1985781"/>
            </a:xfrm>
            <a:custGeom>
              <a:avLst/>
              <a:gdLst>
                <a:gd name="T0" fmla="*/ 0 w 360"/>
                <a:gd name="T1" fmla="*/ 560 h 560"/>
                <a:gd name="T2" fmla="*/ 360 w 360"/>
                <a:gd name="T3" fmla="*/ 560 h 560"/>
                <a:gd name="T4" fmla="*/ 360 w 360"/>
                <a:gd name="T5" fmla="*/ 1 h 560"/>
                <a:gd name="T6" fmla="*/ 0 w 360"/>
                <a:gd name="T7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60">
                  <a:moveTo>
                    <a:pt x="0" y="560"/>
                  </a:moveTo>
                  <a:cubicBezTo>
                    <a:pt x="360" y="560"/>
                    <a:pt x="360" y="560"/>
                    <a:pt x="360" y="56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75" y="0"/>
                    <a:pt x="120" y="374"/>
                    <a:pt x="0" y="56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5035110" y="3210353"/>
            <a:ext cx="1105590" cy="1883306"/>
            <a:chOff x="8778356" y="3041095"/>
            <a:chExt cx="1474120" cy="1755979"/>
          </a:xfrm>
        </p:grpSpPr>
        <p:sp>
          <p:nvSpPr>
            <p:cNvPr id="120" name="Freeform 9"/>
            <p:cNvSpPr>
              <a:spLocks/>
            </p:cNvSpPr>
            <p:nvPr/>
          </p:nvSpPr>
          <p:spPr bwMode="auto">
            <a:xfrm>
              <a:off x="8778356" y="3041095"/>
              <a:ext cx="738469" cy="1755979"/>
            </a:xfrm>
            <a:custGeom>
              <a:avLst/>
              <a:gdLst>
                <a:gd name="T0" fmla="*/ 0 w 332"/>
                <a:gd name="T1" fmla="*/ 788 h 788"/>
                <a:gd name="T2" fmla="*/ 332 w 332"/>
                <a:gd name="T3" fmla="*/ 788 h 788"/>
                <a:gd name="T4" fmla="*/ 332 w 332"/>
                <a:gd name="T5" fmla="*/ 1 h 788"/>
                <a:gd name="T6" fmla="*/ 0 w 332"/>
                <a:gd name="T7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788">
                  <a:moveTo>
                    <a:pt x="0" y="788"/>
                  </a:moveTo>
                  <a:cubicBezTo>
                    <a:pt x="332" y="788"/>
                    <a:pt x="332" y="788"/>
                    <a:pt x="332" y="788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70" y="0"/>
                    <a:pt x="111" y="526"/>
                    <a:pt x="0" y="788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10"/>
            <p:cNvSpPr>
              <a:spLocks/>
            </p:cNvSpPr>
            <p:nvPr/>
          </p:nvSpPr>
          <p:spPr bwMode="auto">
            <a:xfrm>
              <a:off x="9516825" y="3043913"/>
              <a:ext cx="735651" cy="1753160"/>
            </a:xfrm>
            <a:custGeom>
              <a:avLst/>
              <a:gdLst>
                <a:gd name="T0" fmla="*/ 0 w 331"/>
                <a:gd name="T1" fmla="*/ 0 h 787"/>
                <a:gd name="T2" fmla="*/ 0 w 331"/>
                <a:gd name="T3" fmla="*/ 787 h 787"/>
                <a:gd name="T4" fmla="*/ 331 w 331"/>
                <a:gd name="T5" fmla="*/ 787 h 787"/>
                <a:gd name="T6" fmla="*/ 0 w 331"/>
                <a:gd name="T7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787">
                  <a:moveTo>
                    <a:pt x="0" y="0"/>
                  </a:moveTo>
                  <a:cubicBezTo>
                    <a:pt x="0" y="787"/>
                    <a:pt x="0" y="787"/>
                    <a:pt x="0" y="787"/>
                  </a:cubicBezTo>
                  <a:cubicBezTo>
                    <a:pt x="331" y="787"/>
                    <a:pt x="331" y="787"/>
                    <a:pt x="331" y="787"/>
                  </a:cubicBezTo>
                  <a:cubicBezTo>
                    <a:pt x="221" y="525"/>
                    <a:pt x="262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3267281" y="5102664"/>
            <a:ext cx="155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Gördüklerimizin</a:t>
            </a:r>
            <a:endParaRPr lang="id-ID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766363" y="5102664"/>
            <a:ext cx="1435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Görüp&amp;</a:t>
            </a:r>
          </a:p>
          <a:p>
            <a:pPr algn="ctr"/>
            <a:r>
              <a:rPr lang="tr-TR" sz="1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İşittiklerimizin</a:t>
            </a:r>
            <a:endParaRPr lang="id-ID" sz="1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082134" y="5138759"/>
            <a:ext cx="166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Söylediklerimizin</a:t>
            </a:r>
            <a:endParaRPr lang="id-ID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6" name="Group 128"/>
          <p:cNvGrpSpPr/>
          <p:nvPr/>
        </p:nvGrpSpPr>
        <p:grpSpPr>
          <a:xfrm>
            <a:off x="6285775" y="2562727"/>
            <a:ext cx="1245990" cy="2494836"/>
            <a:chOff x="7453959" y="3727890"/>
            <a:chExt cx="1615623" cy="1069183"/>
          </a:xfrm>
        </p:grpSpPr>
        <p:sp>
          <p:nvSpPr>
            <p:cNvPr id="130" name="Freeform 7"/>
            <p:cNvSpPr>
              <a:spLocks/>
            </p:cNvSpPr>
            <p:nvPr/>
          </p:nvSpPr>
          <p:spPr bwMode="auto">
            <a:xfrm>
              <a:off x="7453959" y="3727890"/>
              <a:ext cx="799539" cy="1069183"/>
            </a:xfrm>
            <a:custGeom>
              <a:avLst/>
              <a:gdLst>
                <a:gd name="T0" fmla="*/ 0 w 360"/>
                <a:gd name="T1" fmla="*/ 480 h 480"/>
                <a:gd name="T2" fmla="*/ 360 w 360"/>
                <a:gd name="T3" fmla="*/ 480 h 480"/>
                <a:gd name="T4" fmla="*/ 360 w 360"/>
                <a:gd name="T5" fmla="*/ 1 h 480"/>
                <a:gd name="T6" fmla="*/ 0 w 360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480">
                  <a:moveTo>
                    <a:pt x="0" y="480"/>
                  </a:moveTo>
                  <a:cubicBezTo>
                    <a:pt x="360" y="480"/>
                    <a:pt x="360" y="480"/>
                    <a:pt x="360" y="48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75" y="0"/>
                    <a:pt x="120" y="321"/>
                    <a:pt x="0" y="480"/>
                  </a:cubicBez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8"/>
            <p:cNvSpPr>
              <a:spLocks/>
            </p:cNvSpPr>
            <p:nvPr/>
          </p:nvSpPr>
          <p:spPr bwMode="auto">
            <a:xfrm>
              <a:off x="8269104" y="3729769"/>
              <a:ext cx="800478" cy="1067304"/>
            </a:xfrm>
            <a:custGeom>
              <a:avLst/>
              <a:gdLst>
                <a:gd name="T0" fmla="*/ 0 w 360"/>
                <a:gd name="T1" fmla="*/ 0 h 479"/>
                <a:gd name="T2" fmla="*/ 0 w 360"/>
                <a:gd name="T3" fmla="*/ 479 h 479"/>
                <a:gd name="T4" fmla="*/ 360 w 360"/>
                <a:gd name="T5" fmla="*/ 479 h 479"/>
                <a:gd name="T6" fmla="*/ 0 w 360"/>
                <a:gd name="T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479">
                  <a:moveTo>
                    <a:pt x="0" y="0"/>
                  </a:moveTo>
                  <a:cubicBezTo>
                    <a:pt x="0" y="479"/>
                    <a:pt x="0" y="479"/>
                    <a:pt x="0" y="479"/>
                  </a:cubicBezTo>
                  <a:cubicBezTo>
                    <a:pt x="360" y="479"/>
                    <a:pt x="360" y="479"/>
                    <a:pt x="360" y="479"/>
                  </a:cubicBezTo>
                  <a:cubicBezTo>
                    <a:pt x="240" y="320"/>
                    <a:pt x="285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7" name="Group 131"/>
          <p:cNvGrpSpPr/>
          <p:nvPr/>
        </p:nvGrpSpPr>
        <p:grpSpPr>
          <a:xfrm>
            <a:off x="7810461" y="2081463"/>
            <a:ext cx="1105590" cy="2976100"/>
            <a:chOff x="8778356" y="3041095"/>
            <a:chExt cx="1474120" cy="1755979"/>
          </a:xfrm>
        </p:grpSpPr>
        <p:sp>
          <p:nvSpPr>
            <p:cNvPr id="133" name="Freeform 9"/>
            <p:cNvSpPr>
              <a:spLocks/>
            </p:cNvSpPr>
            <p:nvPr/>
          </p:nvSpPr>
          <p:spPr bwMode="auto">
            <a:xfrm>
              <a:off x="8778356" y="3041095"/>
              <a:ext cx="738469" cy="1755979"/>
            </a:xfrm>
            <a:custGeom>
              <a:avLst/>
              <a:gdLst>
                <a:gd name="T0" fmla="*/ 0 w 332"/>
                <a:gd name="T1" fmla="*/ 788 h 788"/>
                <a:gd name="T2" fmla="*/ 332 w 332"/>
                <a:gd name="T3" fmla="*/ 788 h 788"/>
                <a:gd name="T4" fmla="*/ 332 w 332"/>
                <a:gd name="T5" fmla="*/ 1 h 788"/>
                <a:gd name="T6" fmla="*/ 0 w 332"/>
                <a:gd name="T7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788">
                  <a:moveTo>
                    <a:pt x="0" y="788"/>
                  </a:moveTo>
                  <a:cubicBezTo>
                    <a:pt x="332" y="788"/>
                    <a:pt x="332" y="788"/>
                    <a:pt x="332" y="788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70" y="0"/>
                    <a:pt x="111" y="526"/>
                    <a:pt x="0" y="788"/>
                  </a:cubicBez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10"/>
            <p:cNvSpPr>
              <a:spLocks/>
            </p:cNvSpPr>
            <p:nvPr/>
          </p:nvSpPr>
          <p:spPr bwMode="auto">
            <a:xfrm>
              <a:off x="9516825" y="3043913"/>
              <a:ext cx="735651" cy="1753160"/>
            </a:xfrm>
            <a:custGeom>
              <a:avLst/>
              <a:gdLst>
                <a:gd name="T0" fmla="*/ 0 w 331"/>
                <a:gd name="T1" fmla="*/ 0 h 787"/>
                <a:gd name="T2" fmla="*/ 0 w 331"/>
                <a:gd name="T3" fmla="*/ 787 h 787"/>
                <a:gd name="T4" fmla="*/ 331 w 331"/>
                <a:gd name="T5" fmla="*/ 787 h 787"/>
                <a:gd name="T6" fmla="*/ 0 w 331"/>
                <a:gd name="T7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787">
                  <a:moveTo>
                    <a:pt x="0" y="0"/>
                  </a:moveTo>
                  <a:cubicBezTo>
                    <a:pt x="0" y="787"/>
                    <a:pt x="0" y="787"/>
                    <a:pt x="0" y="787"/>
                  </a:cubicBezTo>
                  <a:cubicBezTo>
                    <a:pt x="331" y="787"/>
                    <a:pt x="331" y="787"/>
                    <a:pt x="331" y="787"/>
                  </a:cubicBezTo>
                  <a:cubicBezTo>
                    <a:pt x="221" y="525"/>
                    <a:pt x="262" y="1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7662053" y="5102664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Yaptıklarımızın</a:t>
            </a:r>
            <a:endParaRPr lang="id-ID" sz="1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224954" y="5057563"/>
            <a:ext cx="8694092" cy="0"/>
          </a:xfrm>
          <a:prstGeom prst="line">
            <a:avLst/>
          </a:prstGeom>
          <a:ln w="44450">
            <a:solidFill>
              <a:schemeClr val="tx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887765" y="3568228"/>
            <a:ext cx="0" cy="446459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598939" y="3309146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 </a:t>
            </a:r>
            <a:r>
              <a:rPr lang="id-ID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684502" y="347272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</a:rPr>
              <a:t>40%</a:t>
            </a:r>
          </a:p>
        </p:txBody>
      </p:sp>
      <p:cxnSp>
        <p:nvCxnSpPr>
          <p:cNvPr id="144" name="Straight Connector 143"/>
          <p:cNvCxnSpPr/>
          <p:nvPr/>
        </p:nvCxnSpPr>
        <p:spPr>
          <a:xfrm flipV="1">
            <a:off x="6906311" y="2059405"/>
            <a:ext cx="0" cy="446459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6580573" y="1716122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70</a:t>
            </a:r>
            <a:r>
              <a:rPr lang="id-ID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</a:p>
        </p:txBody>
      </p:sp>
      <p:cxnSp>
        <p:nvCxnSpPr>
          <p:cNvPr id="146" name="Straight Connector 145"/>
          <p:cNvCxnSpPr/>
          <p:nvPr/>
        </p:nvCxnSpPr>
        <p:spPr>
          <a:xfrm flipV="1">
            <a:off x="2487484" y="3254750"/>
            <a:ext cx="0" cy="446459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2221901" y="2995669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id-ID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0%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072646" y="319728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895365" y="2741557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</a:t>
            </a:r>
            <a:r>
              <a:rPr lang="id-ID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</a:p>
        </p:txBody>
      </p:sp>
      <p:cxnSp>
        <p:nvCxnSpPr>
          <p:cNvPr id="152" name="Straight Connector 151"/>
          <p:cNvCxnSpPr/>
          <p:nvPr/>
        </p:nvCxnSpPr>
        <p:spPr>
          <a:xfrm flipV="1">
            <a:off x="5577230" y="2678078"/>
            <a:ext cx="0" cy="446459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5275551" y="2418997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50</a:t>
            </a:r>
            <a:r>
              <a:rPr lang="id-ID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</a:p>
        </p:txBody>
      </p:sp>
      <p:cxnSp>
        <p:nvCxnSpPr>
          <p:cNvPr id="156" name="Straight Connector 155"/>
          <p:cNvCxnSpPr/>
          <p:nvPr/>
        </p:nvCxnSpPr>
        <p:spPr>
          <a:xfrm flipV="1">
            <a:off x="8287903" y="1504241"/>
            <a:ext cx="0" cy="446459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8022320" y="1245159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90%</a:t>
            </a:r>
            <a:endParaRPr lang="id-ID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-12032" y="0"/>
            <a:ext cx="9156032" cy="84221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/>
              <a:t>Nasıl İyi Öğreniriz?</a:t>
            </a:r>
            <a:endParaRPr lang="id-ID" dirty="0"/>
          </a:p>
        </p:txBody>
      </p:sp>
      <p:sp>
        <p:nvSpPr>
          <p:cNvPr id="48" name="4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49" name="48 Metin kutusu"/>
          <p:cNvSpPr txBox="1"/>
          <p:nvPr/>
        </p:nvSpPr>
        <p:spPr>
          <a:xfrm>
            <a:off x="2101933" y="5771408"/>
            <a:ext cx="485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Aklımızda kalır…</a:t>
            </a:r>
          </a:p>
        </p:txBody>
      </p:sp>
    </p:spTree>
    <p:extLst>
      <p:ext uri="{BB962C8B-B14F-4D97-AF65-F5344CB8AC3E}">
        <p14:creationId xmlns:p14="http://schemas.microsoft.com/office/powerpoint/2010/main" val="27395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9" grpId="0" animBg="1"/>
      <p:bldP spid="91" grpId="0" animBg="1"/>
      <p:bldP spid="93" grpId="0" animBg="1"/>
      <p:bldP spid="94" grpId="0" animBg="1"/>
      <p:bldP spid="96" grpId="0" animBg="1"/>
      <p:bldP spid="109" grpId="0"/>
      <p:bldP spid="111" grpId="0"/>
      <p:bldP spid="125" grpId="0"/>
      <p:bldP spid="127" grpId="0"/>
      <p:bldP spid="128" grpId="0"/>
      <p:bldP spid="136" grpId="0"/>
      <p:bldP spid="139" grpId="0"/>
      <p:bldP spid="143" grpId="0"/>
      <p:bldP spid="145" grpId="0"/>
      <p:bldP spid="147" grpId="0"/>
      <p:bldP spid="149" grpId="0"/>
      <p:bldP spid="151" grpId="0"/>
      <p:bldP spid="153" grpId="0"/>
      <p:bldP spid="157" grpId="0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9585"/>
            <a:ext cx="9144000" cy="562570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2032" y="0"/>
            <a:ext cx="9156032" cy="8422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Farklı Öğrenme Yöntemleri Kullanın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76015" y="2764663"/>
            <a:ext cx="135000" cy="135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76015" y="3518562"/>
            <a:ext cx="135000" cy="135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76015" y="4332471"/>
            <a:ext cx="135000" cy="135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2081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Konuya Çalıştıktan </a:t>
            </a:r>
          </a:p>
          <a:p>
            <a:r>
              <a:rPr lang="tr-T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Sonra Çözün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078" y="3415130"/>
            <a:ext cx="3171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Yapmadığınız Soruları Arkadaş</a:t>
            </a:r>
          </a:p>
          <a:p>
            <a:r>
              <a:rPr lang="tr-TR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veya Öğretmeninize Sorun</a:t>
            </a:r>
            <a:endParaRPr lang="id-ID" sz="1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rgbClr val="FF6600"/>
                </a:solidFill>
                <a:latin typeface="+mj-lt"/>
              </a:rPr>
              <a:t>Bazen Sınavda Olduğu Gibi</a:t>
            </a:r>
          </a:p>
          <a:p>
            <a:r>
              <a:rPr lang="tr-TR" sz="1600" b="1" dirty="0">
                <a:solidFill>
                  <a:srgbClr val="FF6600"/>
                </a:solidFill>
                <a:latin typeface="+mj-lt"/>
              </a:rPr>
              <a:t> Süre Tutarak Çözün</a:t>
            </a:r>
            <a:endParaRPr lang="id-ID" sz="1600" b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997825" y="2757373"/>
            <a:ext cx="135000" cy="135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12951" y="3511272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31808" y="4325181"/>
            <a:ext cx="135000" cy="135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156659" y="2649907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Farklı </a:t>
            </a:r>
            <a:r>
              <a:rPr lang="tr-TR" sz="1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Kaynaklardan</a:t>
            </a:r>
            <a:r>
              <a:rPr lang="tr-TR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Çözün.</a:t>
            </a:r>
          </a:p>
          <a:p>
            <a:r>
              <a:rPr lang="tr-TR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8127" y="3407840"/>
            <a:ext cx="292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Belirli Bir Süre Çalıştıktan </a:t>
            </a:r>
          </a:p>
          <a:p>
            <a:r>
              <a:rPr lang="tr-TR" sz="1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Sonra Mola Verin.(40-50 </a:t>
            </a:r>
            <a:r>
              <a:rPr lang="tr-TR" sz="14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dk</a:t>
            </a:r>
            <a:r>
              <a:rPr lang="tr-TR" sz="1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.)  </a:t>
            </a:r>
            <a:endParaRPr lang="id-ID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48137" y="4233511"/>
            <a:ext cx="2860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Zorlandığınız Dersten Sonra </a:t>
            </a:r>
          </a:p>
          <a:p>
            <a:r>
              <a:rPr lang="tr-TR" sz="1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Daha  Az Zorlandığınız Bir</a:t>
            </a:r>
          </a:p>
          <a:p>
            <a:r>
              <a:rPr lang="tr-TR" sz="1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Dersten Çözün.</a:t>
            </a:r>
            <a:endParaRPr lang="id-ID" sz="1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ea typeface="Entypo" pitchFamily="2" charset="0"/>
              </a:rPr>
              <a:t>B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7401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ea typeface="Entypo" pitchFamily="2" charset="0"/>
              </a:rPr>
              <a:t>A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ea typeface="Entypo" pitchFamily="2" charset="0"/>
              </a:rPr>
              <a:t>Ş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ea typeface="Entypo" pitchFamily="2" charset="0"/>
              </a:rPr>
              <a:t>A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ea typeface="Entypo" pitchFamily="2" charset="0"/>
              </a:rPr>
              <a:t>R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500521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ea typeface="Entypo" pitchFamily="2" charset="0"/>
              </a:rPr>
              <a:t>I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-12032" y="0"/>
            <a:ext cx="9156032" cy="8422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/>
              <a:t>Test Çözün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29" grpId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417052" y="2019301"/>
            <a:ext cx="3705089" cy="42291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008187" y="2333231"/>
            <a:ext cx="1535033" cy="1175745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024898" y="3226081"/>
            <a:ext cx="1489675" cy="1174551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658170" y="3178334"/>
            <a:ext cx="1601878" cy="1480125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759630" y="2310552"/>
            <a:ext cx="1480125" cy="1147097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605090" y="1337163"/>
            <a:ext cx="135000" cy="135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605090" y="2566062"/>
            <a:ext cx="135000" cy="135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605090" y="3771846"/>
            <a:ext cx="135000" cy="135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4664466" y="4866400"/>
            <a:ext cx="135000" cy="135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4852481" y="1241572"/>
            <a:ext cx="3291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Amacınız Olsun</a:t>
            </a:r>
            <a:endParaRPr lang="id-ID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2481" y="1551813"/>
            <a:ext cx="372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2"/>
                </a:solidFill>
              </a:rPr>
              <a:t>Kısa, orta ve uzun vadeli hedeflerinizin olması motivasyonunuzu artırır ve daha iyi odaklanırsınız.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76281" y="2462630"/>
            <a:ext cx="2507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Önyargılarınızdan Kurtulun</a:t>
            </a:r>
            <a:endParaRPr lang="id-ID" sz="1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52480" y="2701622"/>
            <a:ext cx="3948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2"/>
                </a:solidFill>
              </a:rPr>
              <a:t>Anlamıyorum, çalışsam da yapamayacağım, ders çok zor, sorular çok zor olacak gibi önyargılardan uzak durun.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76281" y="3644551"/>
            <a:ext cx="2077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rgbClr val="FF6600"/>
                </a:solidFill>
                <a:latin typeface="+mj-lt"/>
              </a:rPr>
              <a:t>Olumlu Tutum Takının</a:t>
            </a:r>
            <a:endParaRPr lang="id-ID" sz="1400" b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2480" y="3871668"/>
            <a:ext cx="4062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2"/>
                </a:solidFill>
              </a:rPr>
              <a:t>Bu ders gereksiz, dersi sevmiyorum, öğretmen anlatamıyor v.b. tutumlar  motivasyonunuzu ve devamında başarınızı düşürür.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76281" y="4779053"/>
            <a:ext cx="365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Öğrenilmiş Çaresizlik Yaşamayın</a:t>
            </a:r>
            <a:endParaRPr lang="id-ID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35904" y="5075071"/>
            <a:ext cx="396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2"/>
                </a:solidFill>
              </a:rPr>
              <a:t>Bir konuyu daha önce anlamamış olmanız yine anlamayacağınız anlamına gelmez. 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2546425" y="3534722"/>
            <a:ext cx="324785" cy="270401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262594" y="3707140"/>
            <a:ext cx="358799" cy="3588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4" name="Group 39"/>
          <p:cNvGrpSpPr/>
          <p:nvPr/>
        </p:nvGrpSpPr>
        <p:grpSpPr>
          <a:xfrm>
            <a:off x="1328292" y="2653076"/>
            <a:ext cx="424898" cy="428625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2537844" y="2754980"/>
            <a:ext cx="439724" cy="26291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3" name="Title 1"/>
          <p:cNvSpPr txBox="1">
            <a:spLocks/>
          </p:cNvSpPr>
          <p:nvPr/>
        </p:nvSpPr>
        <p:spPr>
          <a:xfrm>
            <a:off x="-12032" y="0"/>
            <a:ext cx="9156032" cy="8422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noProof="0" dirty="0"/>
              <a:t>Odaklanma Sorunu Yaşıyorsanız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3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11864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>
            <a:spLocks/>
          </p:cNvSpPr>
          <p:nvPr/>
        </p:nvSpPr>
        <p:spPr bwMode="auto">
          <a:xfrm>
            <a:off x="2363795" y="4971455"/>
            <a:ext cx="6417469" cy="2078082"/>
          </a:xfrm>
          <a:custGeom>
            <a:avLst/>
            <a:gdLst>
              <a:gd name="T0" fmla="*/ 3340 w 3340"/>
              <a:gd name="T1" fmla="*/ 526 h 1543"/>
              <a:gd name="T2" fmla="*/ 3291 w 3340"/>
              <a:gd name="T3" fmla="*/ 523 h 1543"/>
              <a:gd name="T4" fmla="*/ 3291 w 3340"/>
              <a:gd name="T5" fmla="*/ 508 h 1543"/>
              <a:gd name="T6" fmla="*/ 3167 w 3340"/>
              <a:gd name="T7" fmla="*/ 508 h 1543"/>
              <a:gd name="T8" fmla="*/ 2538 w 3340"/>
              <a:gd name="T9" fmla="*/ 0 h 1543"/>
              <a:gd name="T10" fmla="*/ 2090 w 3340"/>
              <a:gd name="T11" fmla="*/ 456 h 1543"/>
              <a:gd name="T12" fmla="*/ 1642 w 3340"/>
              <a:gd name="T13" fmla="*/ 0 h 1543"/>
              <a:gd name="T14" fmla="*/ 1182 w 3340"/>
              <a:gd name="T15" fmla="*/ 461 h 1543"/>
              <a:gd name="T16" fmla="*/ 722 w 3340"/>
              <a:gd name="T17" fmla="*/ 0 h 1543"/>
              <a:gd name="T18" fmla="*/ 92 w 3340"/>
              <a:gd name="T19" fmla="*/ 508 h 1543"/>
              <a:gd name="T20" fmla="*/ 0 w 3340"/>
              <a:gd name="T21" fmla="*/ 508 h 1543"/>
              <a:gd name="T22" fmla="*/ 0 w 3340"/>
              <a:gd name="T23" fmla="*/ 1543 h 1543"/>
              <a:gd name="T24" fmla="*/ 3291 w 3340"/>
              <a:gd name="T25" fmla="*/ 1543 h 1543"/>
              <a:gd name="T26" fmla="*/ 3291 w 3340"/>
              <a:gd name="T27" fmla="*/ 671 h 1543"/>
              <a:gd name="T28" fmla="*/ 3340 w 3340"/>
              <a:gd name="T29" fmla="*/ 526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40" h="1543">
                <a:moveTo>
                  <a:pt x="3340" y="526"/>
                </a:moveTo>
                <a:cubicBezTo>
                  <a:pt x="3324" y="525"/>
                  <a:pt x="3307" y="525"/>
                  <a:pt x="3291" y="523"/>
                </a:cubicBezTo>
                <a:cubicBezTo>
                  <a:pt x="3291" y="508"/>
                  <a:pt x="3291" y="508"/>
                  <a:pt x="3291" y="508"/>
                </a:cubicBezTo>
                <a:cubicBezTo>
                  <a:pt x="3167" y="508"/>
                  <a:pt x="3167" y="508"/>
                  <a:pt x="3167" y="508"/>
                </a:cubicBezTo>
                <a:cubicBezTo>
                  <a:pt x="2849" y="448"/>
                  <a:pt x="2601" y="250"/>
                  <a:pt x="2538" y="0"/>
                </a:cubicBezTo>
                <a:cubicBezTo>
                  <a:pt x="2487" y="200"/>
                  <a:pt x="2318" y="367"/>
                  <a:pt x="2090" y="456"/>
                </a:cubicBezTo>
                <a:cubicBezTo>
                  <a:pt x="1861" y="367"/>
                  <a:pt x="1692" y="200"/>
                  <a:pt x="1642" y="0"/>
                </a:cubicBezTo>
                <a:cubicBezTo>
                  <a:pt x="1590" y="203"/>
                  <a:pt x="1416" y="373"/>
                  <a:pt x="1182" y="461"/>
                </a:cubicBezTo>
                <a:cubicBezTo>
                  <a:pt x="947" y="373"/>
                  <a:pt x="773" y="203"/>
                  <a:pt x="722" y="0"/>
                </a:cubicBezTo>
                <a:cubicBezTo>
                  <a:pt x="658" y="250"/>
                  <a:pt x="411" y="448"/>
                  <a:pt x="92" y="508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1543"/>
                  <a:pt x="0" y="1543"/>
                  <a:pt x="0" y="1543"/>
                </a:cubicBezTo>
                <a:cubicBezTo>
                  <a:pt x="3291" y="1543"/>
                  <a:pt x="3291" y="1543"/>
                  <a:pt x="3291" y="1543"/>
                </a:cubicBezTo>
                <a:cubicBezTo>
                  <a:pt x="3291" y="671"/>
                  <a:pt x="3291" y="671"/>
                  <a:pt x="3291" y="671"/>
                </a:cubicBezTo>
                <a:cubicBezTo>
                  <a:pt x="3315" y="625"/>
                  <a:pt x="3332" y="576"/>
                  <a:pt x="3340" y="526"/>
                </a:cubicBezTo>
                <a:close/>
              </a:path>
            </a:pathLst>
          </a:custGeom>
          <a:solidFill>
            <a:srgbClr val="53B9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1526382" y="5003874"/>
            <a:ext cx="6417469" cy="2078082"/>
          </a:xfrm>
          <a:custGeom>
            <a:avLst/>
            <a:gdLst>
              <a:gd name="T0" fmla="*/ 3340 w 3340"/>
              <a:gd name="T1" fmla="*/ 526 h 1543"/>
              <a:gd name="T2" fmla="*/ 3291 w 3340"/>
              <a:gd name="T3" fmla="*/ 523 h 1543"/>
              <a:gd name="T4" fmla="*/ 3291 w 3340"/>
              <a:gd name="T5" fmla="*/ 508 h 1543"/>
              <a:gd name="T6" fmla="*/ 3167 w 3340"/>
              <a:gd name="T7" fmla="*/ 508 h 1543"/>
              <a:gd name="T8" fmla="*/ 2538 w 3340"/>
              <a:gd name="T9" fmla="*/ 0 h 1543"/>
              <a:gd name="T10" fmla="*/ 2090 w 3340"/>
              <a:gd name="T11" fmla="*/ 456 h 1543"/>
              <a:gd name="T12" fmla="*/ 1642 w 3340"/>
              <a:gd name="T13" fmla="*/ 0 h 1543"/>
              <a:gd name="T14" fmla="*/ 1182 w 3340"/>
              <a:gd name="T15" fmla="*/ 461 h 1543"/>
              <a:gd name="T16" fmla="*/ 722 w 3340"/>
              <a:gd name="T17" fmla="*/ 0 h 1543"/>
              <a:gd name="T18" fmla="*/ 92 w 3340"/>
              <a:gd name="T19" fmla="*/ 508 h 1543"/>
              <a:gd name="T20" fmla="*/ 0 w 3340"/>
              <a:gd name="T21" fmla="*/ 508 h 1543"/>
              <a:gd name="T22" fmla="*/ 0 w 3340"/>
              <a:gd name="T23" fmla="*/ 1543 h 1543"/>
              <a:gd name="T24" fmla="*/ 3291 w 3340"/>
              <a:gd name="T25" fmla="*/ 1543 h 1543"/>
              <a:gd name="T26" fmla="*/ 3291 w 3340"/>
              <a:gd name="T27" fmla="*/ 671 h 1543"/>
              <a:gd name="T28" fmla="*/ 3340 w 3340"/>
              <a:gd name="T29" fmla="*/ 526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40" h="1543">
                <a:moveTo>
                  <a:pt x="3340" y="526"/>
                </a:moveTo>
                <a:cubicBezTo>
                  <a:pt x="3324" y="525"/>
                  <a:pt x="3307" y="525"/>
                  <a:pt x="3291" y="523"/>
                </a:cubicBezTo>
                <a:cubicBezTo>
                  <a:pt x="3291" y="508"/>
                  <a:pt x="3291" y="508"/>
                  <a:pt x="3291" y="508"/>
                </a:cubicBezTo>
                <a:cubicBezTo>
                  <a:pt x="3167" y="508"/>
                  <a:pt x="3167" y="508"/>
                  <a:pt x="3167" y="508"/>
                </a:cubicBezTo>
                <a:cubicBezTo>
                  <a:pt x="2849" y="448"/>
                  <a:pt x="2601" y="250"/>
                  <a:pt x="2538" y="0"/>
                </a:cubicBezTo>
                <a:cubicBezTo>
                  <a:pt x="2487" y="200"/>
                  <a:pt x="2318" y="367"/>
                  <a:pt x="2090" y="456"/>
                </a:cubicBezTo>
                <a:cubicBezTo>
                  <a:pt x="1861" y="367"/>
                  <a:pt x="1692" y="200"/>
                  <a:pt x="1642" y="0"/>
                </a:cubicBezTo>
                <a:cubicBezTo>
                  <a:pt x="1590" y="203"/>
                  <a:pt x="1416" y="373"/>
                  <a:pt x="1182" y="461"/>
                </a:cubicBezTo>
                <a:cubicBezTo>
                  <a:pt x="947" y="373"/>
                  <a:pt x="773" y="203"/>
                  <a:pt x="722" y="0"/>
                </a:cubicBezTo>
                <a:cubicBezTo>
                  <a:pt x="658" y="250"/>
                  <a:pt x="411" y="448"/>
                  <a:pt x="92" y="508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1543"/>
                  <a:pt x="0" y="1543"/>
                  <a:pt x="0" y="1543"/>
                </a:cubicBezTo>
                <a:cubicBezTo>
                  <a:pt x="3291" y="1543"/>
                  <a:pt x="3291" y="1543"/>
                  <a:pt x="3291" y="1543"/>
                </a:cubicBezTo>
                <a:cubicBezTo>
                  <a:pt x="3291" y="671"/>
                  <a:pt x="3291" y="671"/>
                  <a:pt x="3291" y="671"/>
                </a:cubicBezTo>
                <a:cubicBezTo>
                  <a:pt x="3315" y="625"/>
                  <a:pt x="3332" y="576"/>
                  <a:pt x="3340" y="526"/>
                </a:cubicBezTo>
                <a:close/>
              </a:path>
            </a:pathLst>
          </a:custGeom>
          <a:solidFill>
            <a:srgbClr val="006BB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ÇALIŞIRKEN BUNLARA </a:t>
            </a:r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DİKKAT!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Freeform 25"/>
          <p:cNvSpPr>
            <a:spLocks/>
          </p:cNvSpPr>
          <p:nvPr/>
        </p:nvSpPr>
        <p:spPr bwMode="auto">
          <a:xfrm>
            <a:off x="-967730" y="3707607"/>
            <a:ext cx="3752312" cy="3374350"/>
          </a:xfrm>
          <a:custGeom>
            <a:avLst/>
            <a:gdLst>
              <a:gd name="T0" fmla="*/ 0 w 1066"/>
              <a:gd name="T1" fmla="*/ 21 h 1317"/>
              <a:gd name="T2" fmla="*/ 578 w 1066"/>
              <a:gd name="T3" fmla="*/ 2 h 1317"/>
              <a:gd name="T4" fmla="*/ 605 w 1066"/>
              <a:gd name="T5" fmla="*/ 34 h 1317"/>
              <a:gd name="T6" fmla="*/ 637 w 1066"/>
              <a:gd name="T7" fmla="*/ 34 h 1317"/>
              <a:gd name="T8" fmla="*/ 637 w 1066"/>
              <a:gd name="T9" fmla="*/ 18 h 1317"/>
              <a:gd name="T10" fmla="*/ 656 w 1066"/>
              <a:gd name="T11" fmla="*/ 18 h 1317"/>
              <a:gd name="T12" fmla="*/ 688 w 1066"/>
              <a:gd name="T13" fmla="*/ 34 h 1317"/>
              <a:gd name="T14" fmla="*/ 722 w 1066"/>
              <a:gd name="T15" fmla="*/ 63 h 1317"/>
              <a:gd name="T16" fmla="*/ 794 w 1066"/>
              <a:gd name="T17" fmla="*/ 47 h 1317"/>
              <a:gd name="T18" fmla="*/ 874 w 1066"/>
              <a:gd name="T19" fmla="*/ 63 h 1317"/>
              <a:gd name="T20" fmla="*/ 1066 w 1066"/>
              <a:gd name="T21" fmla="*/ 63 h 1317"/>
              <a:gd name="T22" fmla="*/ 1032 w 1066"/>
              <a:gd name="T23" fmla="*/ 154 h 1317"/>
              <a:gd name="T24" fmla="*/ 1029 w 1066"/>
              <a:gd name="T25" fmla="*/ 218 h 1317"/>
              <a:gd name="T26" fmla="*/ 976 w 1066"/>
              <a:gd name="T27" fmla="*/ 253 h 1317"/>
              <a:gd name="T28" fmla="*/ 1005 w 1066"/>
              <a:gd name="T29" fmla="*/ 333 h 1317"/>
              <a:gd name="T30" fmla="*/ 989 w 1066"/>
              <a:gd name="T31" fmla="*/ 383 h 1317"/>
              <a:gd name="T32" fmla="*/ 992 w 1066"/>
              <a:gd name="T33" fmla="*/ 487 h 1317"/>
              <a:gd name="T34" fmla="*/ 981 w 1066"/>
              <a:gd name="T35" fmla="*/ 562 h 1317"/>
              <a:gd name="T36" fmla="*/ 1018 w 1066"/>
              <a:gd name="T37" fmla="*/ 687 h 1317"/>
              <a:gd name="T38" fmla="*/ 984 w 1066"/>
              <a:gd name="T39" fmla="*/ 762 h 1317"/>
              <a:gd name="T40" fmla="*/ 962 w 1066"/>
              <a:gd name="T41" fmla="*/ 848 h 1317"/>
              <a:gd name="T42" fmla="*/ 928 w 1066"/>
              <a:gd name="T43" fmla="*/ 863 h 1317"/>
              <a:gd name="T44" fmla="*/ 912 w 1066"/>
              <a:gd name="T45" fmla="*/ 1026 h 1317"/>
              <a:gd name="T46" fmla="*/ 941 w 1066"/>
              <a:gd name="T47" fmla="*/ 1125 h 1317"/>
              <a:gd name="T48" fmla="*/ 880 w 1066"/>
              <a:gd name="T49" fmla="*/ 1146 h 1317"/>
              <a:gd name="T50" fmla="*/ 861 w 1066"/>
              <a:gd name="T51" fmla="*/ 1183 h 1317"/>
              <a:gd name="T52" fmla="*/ 810 w 1066"/>
              <a:gd name="T53" fmla="*/ 1202 h 1317"/>
              <a:gd name="T54" fmla="*/ 816 w 1066"/>
              <a:gd name="T55" fmla="*/ 1317 h 1317"/>
              <a:gd name="T56" fmla="*/ 0 w 1066"/>
              <a:gd name="T57" fmla="*/ 1317 h 1317"/>
              <a:gd name="T58" fmla="*/ 0 w 1066"/>
              <a:gd name="T59" fmla="*/ 21 h 1317"/>
              <a:gd name="connsiteX0" fmla="*/ 0 w 11097"/>
              <a:gd name="connsiteY0" fmla="*/ 117 h 9985"/>
              <a:gd name="connsiteX1" fmla="*/ 6519 w 11097"/>
              <a:gd name="connsiteY1" fmla="*/ 0 h 9985"/>
              <a:gd name="connsiteX2" fmla="*/ 6772 w 11097"/>
              <a:gd name="connsiteY2" fmla="*/ 243 h 9985"/>
              <a:gd name="connsiteX3" fmla="*/ 7073 w 11097"/>
              <a:gd name="connsiteY3" fmla="*/ 243 h 9985"/>
              <a:gd name="connsiteX4" fmla="*/ 7073 w 11097"/>
              <a:gd name="connsiteY4" fmla="*/ 122 h 9985"/>
              <a:gd name="connsiteX5" fmla="*/ 7251 w 11097"/>
              <a:gd name="connsiteY5" fmla="*/ 122 h 9985"/>
              <a:gd name="connsiteX6" fmla="*/ 7551 w 11097"/>
              <a:gd name="connsiteY6" fmla="*/ 243 h 9985"/>
              <a:gd name="connsiteX7" fmla="*/ 7870 w 11097"/>
              <a:gd name="connsiteY7" fmla="*/ 463 h 9985"/>
              <a:gd name="connsiteX8" fmla="*/ 8545 w 11097"/>
              <a:gd name="connsiteY8" fmla="*/ 342 h 9985"/>
              <a:gd name="connsiteX9" fmla="*/ 9296 w 11097"/>
              <a:gd name="connsiteY9" fmla="*/ 463 h 9985"/>
              <a:gd name="connsiteX10" fmla="*/ 11097 w 11097"/>
              <a:gd name="connsiteY10" fmla="*/ 463 h 9985"/>
              <a:gd name="connsiteX11" fmla="*/ 10778 w 11097"/>
              <a:gd name="connsiteY11" fmla="*/ 1154 h 9985"/>
              <a:gd name="connsiteX12" fmla="*/ 10750 w 11097"/>
              <a:gd name="connsiteY12" fmla="*/ 1640 h 9985"/>
              <a:gd name="connsiteX13" fmla="*/ 10253 w 11097"/>
              <a:gd name="connsiteY13" fmla="*/ 1906 h 9985"/>
              <a:gd name="connsiteX14" fmla="*/ 10525 w 11097"/>
              <a:gd name="connsiteY14" fmla="*/ 2513 h 9985"/>
              <a:gd name="connsiteX15" fmla="*/ 10375 w 11097"/>
              <a:gd name="connsiteY15" fmla="*/ 2893 h 9985"/>
              <a:gd name="connsiteX16" fmla="*/ 10403 w 11097"/>
              <a:gd name="connsiteY16" fmla="*/ 3683 h 9985"/>
              <a:gd name="connsiteX17" fmla="*/ 10300 w 11097"/>
              <a:gd name="connsiteY17" fmla="*/ 4252 h 9985"/>
              <a:gd name="connsiteX18" fmla="*/ 10647 w 11097"/>
              <a:gd name="connsiteY18" fmla="*/ 5201 h 9985"/>
              <a:gd name="connsiteX19" fmla="*/ 10328 w 11097"/>
              <a:gd name="connsiteY19" fmla="*/ 5771 h 9985"/>
              <a:gd name="connsiteX20" fmla="*/ 10121 w 11097"/>
              <a:gd name="connsiteY20" fmla="*/ 6424 h 9985"/>
              <a:gd name="connsiteX21" fmla="*/ 9802 w 11097"/>
              <a:gd name="connsiteY21" fmla="*/ 6538 h 9985"/>
              <a:gd name="connsiteX22" fmla="*/ 9652 w 11097"/>
              <a:gd name="connsiteY22" fmla="*/ 7775 h 9985"/>
              <a:gd name="connsiteX23" fmla="*/ 9924 w 11097"/>
              <a:gd name="connsiteY23" fmla="*/ 8527 h 9985"/>
              <a:gd name="connsiteX24" fmla="*/ 9352 w 11097"/>
              <a:gd name="connsiteY24" fmla="*/ 8687 h 9985"/>
              <a:gd name="connsiteX25" fmla="*/ 9174 w 11097"/>
              <a:gd name="connsiteY25" fmla="*/ 8968 h 9985"/>
              <a:gd name="connsiteX26" fmla="*/ 8695 w 11097"/>
              <a:gd name="connsiteY26" fmla="*/ 9112 h 9985"/>
              <a:gd name="connsiteX27" fmla="*/ 8752 w 11097"/>
              <a:gd name="connsiteY27" fmla="*/ 9985 h 9985"/>
              <a:gd name="connsiteX28" fmla="*/ 1097 w 11097"/>
              <a:gd name="connsiteY28" fmla="*/ 9985 h 9985"/>
              <a:gd name="connsiteX29" fmla="*/ 0 w 11097"/>
              <a:gd name="connsiteY29" fmla="*/ 117 h 9985"/>
              <a:gd name="connsiteX0" fmla="*/ 0 w 10000"/>
              <a:gd name="connsiteY0" fmla="*/ 117 h 10000"/>
              <a:gd name="connsiteX1" fmla="*/ 5875 w 10000"/>
              <a:gd name="connsiteY1" fmla="*/ 0 h 10000"/>
              <a:gd name="connsiteX2" fmla="*/ 6103 w 10000"/>
              <a:gd name="connsiteY2" fmla="*/ 243 h 10000"/>
              <a:gd name="connsiteX3" fmla="*/ 6374 w 10000"/>
              <a:gd name="connsiteY3" fmla="*/ 243 h 10000"/>
              <a:gd name="connsiteX4" fmla="*/ 6374 w 10000"/>
              <a:gd name="connsiteY4" fmla="*/ 122 h 10000"/>
              <a:gd name="connsiteX5" fmla="*/ 6534 w 10000"/>
              <a:gd name="connsiteY5" fmla="*/ 122 h 10000"/>
              <a:gd name="connsiteX6" fmla="*/ 6805 w 10000"/>
              <a:gd name="connsiteY6" fmla="*/ 243 h 10000"/>
              <a:gd name="connsiteX7" fmla="*/ 7092 w 10000"/>
              <a:gd name="connsiteY7" fmla="*/ 464 h 10000"/>
              <a:gd name="connsiteX8" fmla="*/ 7700 w 10000"/>
              <a:gd name="connsiteY8" fmla="*/ 343 h 10000"/>
              <a:gd name="connsiteX9" fmla="*/ 8377 w 10000"/>
              <a:gd name="connsiteY9" fmla="*/ 464 h 10000"/>
              <a:gd name="connsiteX10" fmla="*/ 10000 w 10000"/>
              <a:gd name="connsiteY10" fmla="*/ 464 h 10000"/>
              <a:gd name="connsiteX11" fmla="*/ 9713 w 10000"/>
              <a:gd name="connsiteY11" fmla="*/ 1156 h 10000"/>
              <a:gd name="connsiteX12" fmla="*/ 9687 w 10000"/>
              <a:gd name="connsiteY12" fmla="*/ 1642 h 10000"/>
              <a:gd name="connsiteX13" fmla="*/ 9239 w 10000"/>
              <a:gd name="connsiteY13" fmla="*/ 1909 h 10000"/>
              <a:gd name="connsiteX14" fmla="*/ 9485 w 10000"/>
              <a:gd name="connsiteY14" fmla="*/ 2517 h 10000"/>
              <a:gd name="connsiteX15" fmla="*/ 9349 w 10000"/>
              <a:gd name="connsiteY15" fmla="*/ 2897 h 10000"/>
              <a:gd name="connsiteX16" fmla="*/ 9375 w 10000"/>
              <a:gd name="connsiteY16" fmla="*/ 3689 h 10000"/>
              <a:gd name="connsiteX17" fmla="*/ 9282 w 10000"/>
              <a:gd name="connsiteY17" fmla="*/ 4258 h 10000"/>
              <a:gd name="connsiteX18" fmla="*/ 9594 w 10000"/>
              <a:gd name="connsiteY18" fmla="*/ 5209 h 10000"/>
              <a:gd name="connsiteX19" fmla="*/ 9307 w 10000"/>
              <a:gd name="connsiteY19" fmla="*/ 5780 h 10000"/>
              <a:gd name="connsiteX20" fmla="*/ 9120 w 10000"/>
              <a:gd name="connsiteY20" fmla="*/ 6434 h 10000"/>
              <a:gd name="connsiteX21" fmla="*/ 8833 w 10000"/>
              <a:gd name="connsiteY21" fmla="*/ 6548 h 10000"/>
              <a:gd name="connsiteX22" fmla="*/ 8698 w 10000"/>
              <a:gd name="connsiteY22" fmla="*/ 7787 h 10000"/>
              <a:gd name="connsiteX23" fmla="*/ 8943 w 10000"/>
              <a:gd name="connsiteY23" fmla="*/ 8540 h 10000"/>
              <a:gd name="connsiteX24" fmla="*/ 8428 w 10000"/>
              <a:gd name="connsiteY24" fmla="*/ 8700 h 10000"/>
              <a:gd name="connsiteX25" fmla="*/ 8267 w 10000"/>
              <a:gd name="connsiteY25" fmla="*/ 8981 h 10000"/>
              <a:gd name="connsiteX26" fmla="*/ 7835 w 10000"/>
              <a:gd name="connsiteY26" fmla="*/ 9126 h 10000"/>
              <a:gd name="connsiteX27" fmla="*/ 7887 w 10000"/>
              <a:gd name="connsiteY27" fmla="*/ 10000 h 10000"/>
              <a:gd name="connsiteX28" fmla="*/ 150 w 10000"/>
              <a:gd name="connsiteY28" fmla="*/ 9973 h 10000"/>
              <a:gd name="connsiteX29" fmla="*/ 0 w 10000"/>
              <a:gd name="connsiteY29" fmla="*/ 1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000" h="10000">
                <a:moveTo>
                  <a:pt x="0" y="117"/>
                </a:moveTo>
                <a:lnTo>
                  <a:pt x="5875" y="0"/>
                </a:lnTo>
                <a:cubicBezTo>
                  <a:pt x="6892" y="21"/>
                  <a:pt x="6027" y="198"/>
                  <a:pt x="6103" y="243"/>
                </a:cubicBezTo>
                <a:cubicBezTo>
                  <a:pt x="6162" y="274"/>
                  <a:pt x="6374" y="243"/>
                  <a:pt x="6374" y="243"/>
                </a:cubicBezTo>
                <a:cubicBezTo>
                  <a:pt x="6374" y="243"/>
                  <a:pt x="6348" y="144"/>
                  <a:pt x="6374" y="122"/>
                </a:cubicBezTo>
                <a:cubicBezTo>
                  <a:pt x="6399" y="99"/>
                  <a:pt x="6534" y="122"/>
                  <a:pt x="6534" y="122"/>
                </a:cubicBezTo>
                <a:cubicBezTo>
                  <a:pt x="6534" y="122"/>
                  <a:pt x="6737" y="205"/>
                  <a:pt x="6805" y="243"/>
                </a:cubicBezTo>
                <a:cubicBezTo>
                  <a:pt x="6880" y="289"/>
                  <a:pt x="6999" y="442"/>
                  <a:pt x="7092" y="464"/>
                </a:cubicBezTo>
                <a:cubicBezTo>
                  <a:pt x="7244" y="502"/>
                  <a:pt x="7549" y="358"/>
                  <a:pt x="7700" y="343"/>
                </a:cubicBezTo>
                <a:cubicBezTo>
                  <a:pt x="7878" y="335"/>
                  <a:pt x="8208" y="442"/>
                  <a:pt x="8377" y="464"/>
                </a:cubicBezTo>
                <a:cubicBezTo>
                  <a:pt x="8783" y="518"/>
                  <a:pt x="10000" y="464"/>
                  <a:pt x="10000" y="464"/>
                </a:cubicBezTo>
                <a:cubicBezTo>
                  <a:pt x="10000" y="464"/>
                  <a:pt x="9755" y="981"/>
                  <a:pt x="9713" y="1156"/>
                </a:cubicBezTo>
                <a:cubicBezTo>
                  <a:pt x="9679" y="1278"/>
                  <a:pt x="9747" y="1536"/>
                  <a:pt x="9687" y="1642"/>
                </a:cubicBezTo>
                <a:cubicBezTo>
                  <a:pt x="9620" y="1750"/>
                  <a:pt x="9290" y="1795"/>
                  <a:pt x="9239" y="1909"/>
                </a:cubicBezTo>
                <a:cubicBezTo>
                  <a:pt x="9163" y="2053"/>
                  <a:pt x="9459" y="2350"/>
                  <a:pt x="9485" y="2517"/>
                </a:cubicBezTo>
                <a:cubicBezTo>
                  <a:pt x="9502" y="2616"/>
                  <a:pt x="9375" y="2798"/>
                  <a:pt x="9349" y="2897"/>
                </a:cubicBezTo>
                <a:cubicBezTo>
                  <a:pt x="9307" y="3088"/>
                  <a:pt x="9375" y="3490"/>
                  <a:pt x="9375" y="3689"/>
                </a:cubicBezTo>
                <a:cubicBezTo>
                  <a:pt x="9366" y="3833"/>
                  <a:pt x="9273" y="4114"/>
                  <a:pt x="9282" y="4258"/>
                </a:cubicBezTo>
                <a:cubicBezTo>
                  <a:pt x="9298" y="4502"/>
                  <a:pt x="9603" y="4958"/>
                  <a:pt x="9594" y="5209"/>
                </a:cubicBezTo>
                <a:cubicBezTo>
                  <a:pt x="9594" y="5361"/>
                  <a:pt x="9375" y="5635"/>
                  <a:pt x="9307" y="5780"/>
                </a:cubicBezTo>
                <a:cubicBezTo>
                  <a:pt x="9230" y="5932"/>
                  <a:pt x="9239" y="6304"/>
                  <a:pt x="9120" y="6434"/>
                </a:cubicBezTo>
                <a:cubicBezTo>
                  <a:pt x="9070" y="6487"/>
                  <a:pt x="8884" y="6495"/>
                  <a:pt x="8833" y="6548"/>
                </a:cubicBezTo>
                <a:cubicBezTo>
                  <a:pt x="8605" y="6791"/>
                  <a:pt x="8630" y="7483"/>
                  <a:pt x="8698" y="7787"/>
                </a:cubicBezTo>
                <a:cubicBezTo>
                  <a:pt x="8732" y="7977"/>
                  <a:pt x="9037" y="8366"/>
                  <a:pt x="8943" y="8540"/>
                </a:cubicBezTo>
                <a:cubicBezTo>
                  <a:pt x="8884" y="8646"/>
                  <a:pt x="8537" y="8631"/>
                  <a:pt x="8428" y="8700"/>
                </a:cubicBezTo>
                <a:cubicBezTo>
                  <a:pt x="8352" y="8745"/>
                  <a:pt x="8327" y="8927"/>
                  <a:pt x="8267" y="8981"/>
                </a:cubicBezTo>
                <a:cubicBezTo>
                  <a:pt x="8191" y="9057"/>
                  <a:pt x="7904" y="9042"/>
                  <a:pt x="7835" y="9126"/>
                </a:cubicBezTo>
                <a:cubicBezTo>
                  <a:pt x="7692" y="9300"/>
                  <a:pt x="7887" y="10000"/>
                  <a:pt x="7887" y="10000"/>
                </a:cubicBezTo>
                <a:lnTo>
                  <a:pt x="150" y="9973"/>
                </a:lnTo>
                <a:cubicBezTo>
                  <a:pt x="150" y="6688"/>
                  <a:pt x="0" y="3402"/>
                  <a:pt x="0" y="11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26"/>
          <p:cNvSpPr>
            <a:spLocks/>
          </p:cNvSpPr>
          <p:nvPr/>
        </p:nvSpPr>
        <p:spPr bwMode="auto">
          <a:xfrm>
            <a:off x="6096182" y="3739703"/>
            <a:ext cx="3555206" cy="3310157"/>
          </a:xfrm>
          <a:custGeom>
            <a:avLst/>
            <a:gdLst>
              <a:gd name="T0" fmla="*/ 1121 w 1121"/>
              <a:gd name="T1" fmla="*/ 28 h 1290"/>
              <a:gd name="T2" fmla="*/ 584 w 1121"/>
              <a:gd name="T3" fmla="*/ 4 h 1290"/>
              <a:gd name="T4" fmla="*/ 152 w 1121"/>
              <a:gd name="T5" fmla="*/ 4 h 1290"/>
              <a:gd name="T6" fmla="*/ 104 w 1121"/>
              <a:gd name="T7" fmla="*/ 4 h 1290"/>
              <a:gd name="T8" fmla="*/ 0 w 1121"/>
              <a:gd name="T9" fmla="*/ 9 h 1290"/>
              <a:gd name="T10" fmla="*/ 93 w 1121"/>
              <a:gd name="T11" fmla="*/ 90 h 1290"/>
              <a:gd name="T12" fmla="*/ 88 w 1121"/>
              <a:gd name="T13" fmla="*/ 156 h 1290"/>
              <a:gd name="T14" fmla="*/ 136 w 1121"/>
              <a:gd name="T15" fmla="*/ 212 h 1290"/>
              <a:gd name="T16" fmla="*/ 152 w 1121"/>
              <a:gd name="T17" fmla="*/ 306 h 1290"/>
              <a:gd name="T18" fmla="*/ 131 w 1121"/>
              <a:gd name="T19" fmla="*/ 346 h 1290"/>
              <a:gd name="T20" fmla="*/ 173 w 1121"/>
              <a:gd name="T21" fmla="*/ 418 h 1290"/>
              <a:gd name="T22" fmla="*/ 176 w 1121"/>
              <a:gd name="T23" fmla="*/ 543 h 1290"/>
              <a:gd name="T24" fmla="*/ 248 w 1121"/>
              <a:gd name="T25" fmla="*/ 585 h 1290"/>
              <a:gd name="T26" fmla="*/ 227 w 1121"/>
              <a:gd name="T27" fmla="*/ 636 h 1290"/>
              <a:gd name="T28" fmla="*/ 237 w 1121"/>
              <a:gd name="T29" fmla="*/ 663 h 1290"/>
              <a:gd name="T30" fmla="*/ 136 w 1121"/>
              <a:gd name="T31" fmla="*/ 692 h 1290"/>
              <a:gd name="T32" fmla="*/ 173 w 1121"/>
              <a:gd name="T33" fmla="*/ 810 h 1290"/>
              <a:gd name="T34" fmla="*/ 168 w 1121"/>
              <a:gd name="T35" fmla="*/ 855 h 1290"/>
              <a:gd name="T36" fmla="*/ 232 w 1121"/>
              <a:gd name="T37" fmla="*/ 911 h 1290"/>
              <a:gd name="T38" fmla="*/ 240 w 1121"/>
              <a:gd name="T39" fmla="*/ 1114 h 1290"/>
              <a:gd name="T40" fmla="*/ 336 w 1121"/>
              <a:gd name="T41" fmla="*/ 1132 h 1290"/>
              <a:gd name="T42" fmla="*/ 333 w 1121"/>
              <a:gd name="T43" fmla="*/ 1266 h 1290"/>
              <a:gd name="T44" fmla="*/ 1121 w 1121"/>
              <a:gd name="T45" fmla="*/ 1290 h 1290"/>
              <a:gd name="T46" fmla="*/ 1121 w 1121"/>
              <a:gd name="T47" fmla="*/ 28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21" h="1290">
                <a:moveTo>
                  <a:pt x="1121" y="28"/>
                </a:moveTo>
                <a:cubicBezTo>
                  <a:pt x="1121" y="28"/>
                  <a:pt x="655" y="7"/>
                  <a:pt x="584" y="4"/>
                </a:cubicBezTo>
                <a:cubicBezTo>
                  <a:pt x="476" y="0"/>
                  <a:pt x="259" y="18"/>
                  <a:pt x="152" y="4"/>
                </a:cubicBezTo>
                <a:cubicBezTo>
                  <a:pt x="140" y="3"/>
                  <a:pt x="116" y="5"/>
                  <a:pt x="104" y="4"/>
                </a:cubicBezTo>
                <a:cubicBezTo>
                  <a:pt x="78" y="2"/>
                  <a:pt x="0" y="9"/>
                  <a:pt x="0" y="9"/>
                </a:cubicBezTo>
                <a:cubicBezTo>
                  <a:pt x="0" y="9"/>
                  <a:pt x="82" y="61"/>
                  <a:pt x="93" y="90"/>
                </a:cubicBezTo>
                <a:cubicBezTo>
                  <a:pt x="100" y="105"/>
                  <a:pt x="84" y="140"/>
                  <a:pt x="88" y="156"/>
                </a:cubicBezTo>
                <a:cubicBezTo>
                  <a:pt x="92" y="174"/>
                  <a:pt x="127" y="196"/>
                  <a:pt x="136" y="212"/>
                </a:cubicBezTo>
                <a:cubicBezTo>
                  <a:pt x="148" y="233"/>
                  <a:pt x="157" y="282"/>
                  <a:pt x="152" y="306"/>
                </a:cubicBezTo>
                <a:cubicBezTo>
                  <a:pt x="150" y="317"/>
                  <a:pt x="131" y="334"/>
                  <a:pt x="131" y="346"/>
                </a:cubicBezTo>
                <a:cubicBezTo>
                  <a:pt x="130" y="367"/>
                  <a:pt x="166" y="398"/>
                  <a:pt x="173" y="418"/>
                </a:cubicBezTo>
                <a:cubicBezTo>
                  <a:pt x="184" y="447"/>
                  <a:pt x="161" y="516"/>
                  <a:pt x="176" y="543"/>
                </a:cubicBezTo>
                <a:cubicBezTo>
                  <a:pt x="186" y="562"/>
                  <a:pt x="240" y="566"/>
                  <a:pt x="248" y="585"/>
                </a:cubicBezTo>
                <a:cubicBezTo>
                  <a:pt x="253" y="598"/>
                  <a:pt x="228" y="622"/>
                  <a:pt x="227" y="636"/>
                </a:cubicBezTo>
                <a:cubicBezTo>
                  <a:pt x="226" y="643"/>
                  <a:pt x="240" y="656"/>
                  <a:pt x="237" y="663"/>
                </a:cubicBezTo>
                <a:cubicBezTo>
                  <a:pt x="227" y="687"/>
                  <a:pt x="136" y="692"/>
                  <a:pt x="136" y="692"/>
                </a:cubicBezTo>
                <a:cubicBezTo>
                  <a:pt x="136" y="692"/>
                  <a:pt x="170" y="779"/>
                  <a:pt x="173" y="810"/>
                </a:cubicBezTo>
                <a:cubicBezTo>
                  <a:pt x="174" y="821"/>
                  <a:pt x="164" y="844"/>
                  <a:pt x="168" y="855"/>
                </a:cubicBezTo>
                <a:cubicBezTo>
                  <a:pt x="175" y="875"/>
                  <a:pt x="221" y="893"/>
                  <a:pt x="232" y="911"/>
                </a:cubicBezTo>
                <a:cubicBezTo>
                  <a:pt x="257" y="955"/>
                  <a:pt x="210" y="1073"/>
                  <a:pt x="240" y="1114"/>
                </a:cubicBezTo>
                <a:cubicBezTo>
                  <a:pt x="254" y="1133"/>
                  <a:pt x="319" y="1115"/>
                  <a:pt x="336" y="1132"/>
                </a:cubicBezTo>
                <a:cubicBezTo>
                  <a:pt x="359" y="1156"/>
                  <a:pt x="333" y="1266"/>
                  <a:pt x="333" y="1266"/>
                </a:cubicBezTo>
                <a:cubicBezTo>
                  <a:pt x="1121" y="1290"/>
                  <a:pt x="1121" y="1290"/>
                  <a:pt x="1121" y="1290"/>
                </a:cubicBezTo>
                <a:lnTo>
                  <a:pt x="1121" y="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324242" y="4450984"/>
            <a:ext cx="20126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b="1" dirty="0">
                <a:solidFill>
                  <a:schemeClr val="bg1"/>
                </a:solidFill>
                <a:latin typeface="+mj-lt"/>
              </a:rPr>
              <a:t>Verimli</a:t>
            </a:r>
            <a:endParaRPr lang="en-US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7373" y="4450984"/>
            <a:ext cx="20126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350" b="1" dirty="0">
                <a:solidFill>
                  <a:schemeClr val="bg1"/>
                </a:solidFill>
                <a:latin typeface="+mj-lt"/>
              </a:rPr>
              <a:t>Çalışma</a:t>
            </a:r>
            <a:endParaRPr lang="en-US" sz="13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 rot="898892">
            <a:off x="3839808" y="2052255"/>
            <a:ext cx="1464384" cy="1491093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chemeClr val="tx2"/>
          </a:solidFill>
          <a:ln w="44450"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6717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3" grpId="0" animBg="1"/>
      <p:bldP spid="4" grpId="0" animBg="1"/>
      <p:bldP spid="7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86A98"/>
                    </a:gs>
                    <a:gs pos="100000">
                      <a:srgbClr val="FFFF66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eaLnBrk="1" hangingPunct="1"/>
            <a:r>
              <a:rPr lang="tr-TR" altLang="tr-TR" sz="3600">
                <a:solidFill>
                  <a:srgbClr val="0066FF"/>
                </a:solidFill>
              </a:rPr>
              <a:t>SİSTEMLİ BİR TEKRAR PROGRAMI GELİŞTİRİN!!</a:t>
            </a:r>
          </a:p>
        </p:txBody>
      </p:sp>
      <p:graphicFrame>
        <p:nvGraphicFramePr>
          <p:cNvPr id="158756" name="Group 36"/>
          <p:cNvGraphicFramePr>
            <a:graphicFrameLocks noGrp="1"/>
          </p:cNvGraphicFramePr>
          <p:nvPr/>
        </p:nvGraphicFramePr>
        <p:xfrm>
          <a:off x="304800" y="1828800"/>
          <a:ext cx="8534400" cy="4337348"/>
        </p:xfrm>
        <a:graphic>
          <a:graphicData uri="http://schemas.openxmlformats.org/drawingml/2006/table">
            <a:tbl>
              <a:tblPr/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Tekrar zamanı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Genel tekrar süresi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Bilginin saklanma süresi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45 dk.Sonunda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5 Dakika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1 Gün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1 gün Sonunda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10 Dakika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1 Hafta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1 Hafta Sonunda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20 Dakika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1 ay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1 ay sonunda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30 dakika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Uzun Süreli Hafıza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14361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/>
        </p:nvSpPr>
        <p:spPr bwMode="auto">
          <a:xfrm rot="10800000">
            <a:off x="3597082" y="4276175"/>
            <a:ext cx="1957500" cy="1242833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26"/>
          <p:cNvSpPr>
            <a:spLocks/>
          </p:cNvSpPr>
          <p:nvPr/>
        </p:nvSpPr>
        <p:spPr bwMode="auto">
          <a:xfrm rot="10800000">
            <a:off x="4636848" y="3092237"/>
            <a:ext cx="1956896" cy="1204733"/>
          </a:xfrm>
          <a:prstGeom prst="leftArrow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26"/>
          <p:cNvSpPr>
            <a:spLocks/>
          </p:cNvSpPr>
          <p:nvPr/>
        </p:nvSpPr>
        <p:spPr bwMode="auto">
          <a:xfrm>
            <a:off x="3615589" y="2083163"/>
            <a:ext cx="1957500" cy="1242833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26"/>
          <p:cNvSpPr>
            <a:spLocks/>
          </p:cNvSpPr>
          <p:nvPr/>
        </p:nvSpPr>
        <p:spPr bwMode="auto">
          <a:xfrm>
            <a:off x="2441828" y="3356167"/>
            <a:ext cx="1956896" cy="1166934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7" name="Group 6"/>
          <p:cNvGrpSpPr/>
          <p:nvPr/>
        </p:nvGrpSpPr>
        <p:grpSpPr>
          <a:xfrm rot="18810804">
            <a:off x="3875697" y="3844947"/>
            <a:ext cx="842090" cy="540693"/>
            <a:chOff x="4481513" y="3678059"/>
            <a:chExt cx="1614487" cy="1036638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4481513" y="3678059"/>
              <a:ext cx="1614487" cy="344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4481513" y="4022546"/>
              <a:ext cx="1614487" cy="3444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481513" y="4367034"/>
              <a:ext cx="1614487" cy="3476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 rot="18810804">
            <a:off x="4453663" y="3236982"/>
            <a:ext cx="842090" cy="538210"/>
            <a:chOff x="6096000" y="3187521"/>
            <a:chExt cx="1614487" cy="1031876"/>
          </a:xfrm>
        </p:grpSpPr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6096000" y="3187521"/>
              <a:ext cx="1614487" cy="34448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6096000" y="3532009"/>
              <a:ext cx="1614487" cy="34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6096000" y="3874909"/>
              <a:ext cx="1614487" cy="3444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5" name="Group 14"/>
          <p:cNvGrpSpPr/>
          <p:nvPr/>
        </p:nvGrpSpPr>
        <p:grpSpPr>
          <a:xfrm rot="18810804">
            <a:off x="5004565" y="2587229"/>
            <a:ext cx="967948" cy="540693"/>
            <a:chOff x="7700963" y="3678059"/>
            <a:chExt cx="1855787" cy="1036638"/>
          </a:xfrm>
        </p:grpSpPr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9224963" y="3678059"/>
              <a:ext cx="331787" cy="1036638"/>
            </a:xfrm>
            <a:custGeom>
              <a:avLst/>
              <a:gdLst>
                <a:gd name="T0" fmla="*/ 0 w 209"/>
                <a:gd name="T1" fmla="*/ 162 h 653"/>
                <a:gd name="T2" fmla="*/ 135 w 209"/>
                <a:gd name="T3" fmla="*/ 0 h 653"/>
                <a:gd name="T4" fmla="*/ 209 w 209"/>
                <a:gd name="T5" fmla="*/ 210 h 653"/>
                <a:gd name="T6" fmla="*/ 209 w 209"/>
                <a:gd name="T7" fmla="*/ 443 h 653"/>
                <a:gd name="T8" fmla="*/ 135 w 209"/>
                <a:gd name="T9" fmla="*/ 653 h 653"/>
                <a:gd name="T10" fmla="*/ 0 w 209"/>
                <a:gd name="T11" fmla="*/ 488 h 653"/>
                <a:gd name="T12" fmla="*/ 0 w 209"/>
                <a:gd name="T13" fmla="*/ 162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653">
                  <a:moveTo>
                    <a:pt x="0" y="162"/>
                  </a:moveTo>
                  <a:lnTo>
                    <a:pt x="135" y="0"/>
                  </a:lnTo>
                  <a:lnTo>
                    <a:pt x="209" y="210"/>
                  </a:lnTo>
                  <a:lnTo>
                    <a:pt x="209" y="443"/>
                  </a:lnTo>
                  <a:lnTo>
                    <a:pt x="135" y="653"/>
                  </a:lnTo>
                  <a:lnTo>
                    <a:pt x="0" y="488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BA1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700963" y="3678059"/>
              <a:ext cx="1738312" cy="344488"/>
            </a:xfrm>
            <a:custGeom>
              <a:avLst/>
              <a:gdLst>
                <a:gd name="T0" fmla="*/ 1020 w 1095"/>
                <a:gd name="T1" fmla="*/ 217 h 217"/>
                <a:gd name="T2" fmla="*/ 1095 w 1095"/>
                <a:gd name="T3" fmla="*/ 0 h 217"/>
                <a:gd name="T4" fmla="*/ 0 w 1095"/>
                <a:gd name="T5" fmla="*/ 0 h 217"/>
                <a:gd name="T6" fmla="*/ 0 w 1095"/>
                <a:gd name="T7" fmla="*/ 217 h 217"/>
                <a:gd name="T8" fmla="*/ 1020 w 1095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217">
                  <a:moveTo>
                    <a:pt x="1020" y="217"/>
                  </a:moveTo>
                  <a:lnTo>
                    <a:pt x="1095" y="0"/>
                  </a:lnTo>
                  <a:lnTo>
                    <a:pt x="0" y="0"/>
                  </a:lnTo>
                  <a:lnTo>
                    <a:pt x="0" y="217"/>
                  </a:lnTo>
                  <a:lnTo>
                    <a:pt x="1020" y="21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7700963" y="4022546"/>
              <a:ext cx="1619250" cy="3444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7700963" y="4367034"/>
              <a:ext cx="1738312" cy="347663"/>
            </a:xfrm>
            <a:custGeom>
              <a:avLst/>
              <a:gdLst>
                <a:gd name="T0" fmla="*/ 1095 w 1095"/>
                <a:gd name="T1" fmla="*/ 219 h 219"/>
                <a:gd name="T2" fmla="*/ 1020 w 1095"/>
                <a:gd name="T3" fmla="*/ 0 h 219"/>
                <a:gd name="T4" fmla="*/ 0 w 1095"/>
                <a:gd name="T5" fmla="*/ 0 h 219"/>
                <a:gd name="T6" fmla="*/ 0 w 1095"/>
                <a:gd name="T7" fmla="*/ 219 h 219"/>
                <a:gd name="T8" fmla="*/ 1095 w 1095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219">
                  <a:moveTo>
                    <a:pt x="1095" y="219"/>
                  </a:moveTo>
                  <a:lnTo>
                    <a:pt x="1020" y="0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1095" y="21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9398000" y="4049534"/>
              <a:ext cx="82550" cy="293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1" name="Group 20"/>
          <p:cNvGrpSpPr/>
          <p:nvPr/>
        </p:nvGrpSpPr>
        <p:grpSpPr>
          <a:xfrm rot="18810804">
            <a:off x="2751559" y="4691780"/>
            <a:ext cx="1498705" cy="538210"/>
            <a:chOff x="1608138" y="3187521"/>
            <a:chExt cx="2873375" cy="1031876"/>
          </a:xfrm>
        </p:grpSpPr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1608138" y="3187521"/>
              <a:ext cx="1490662" cy="1031875"/>
            </a:xfrm>
            <a:custGeom>
              <a:avLst/>
              <a:gdLst>
                <a:gd name="T0" fmla="*/ 793 w 939"/>
                <a:gd name="T1" fmla="*/ 650 h 650"/>
                <a:gd name="T2" fmla="*/ 0 w 939"/>
                <a:gd name="T3" fmla="*/ 326 h 650"/>
                <a:gd name="T4" fmla="*/ 793 w 939"/>
                <a:gd name="T5" fmla="*/ 0 h 650"/>
                <a:gd name="T6" fmla="*/ 939 w 939"/>
                <a:gd name="T7" fmla="*/ 0 h 650"/>
                <a:gd name="T8" fmla="*/ 939 w 939"/>
                <a:gd name="T9" fmla="*/ 650 h 650"/>
                <a:gd name="T10" fmla="*/ 793 w 939"/>
                <a:gd name="T11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9" h="650">
                  <a:moveTo>
                    <a:pt x="793" y="650"/>
                  </a:moveTo>
                  <a:lnTo>
                    <a:pt x="0" y="326"/>
                  </a:lnTo>
                  <a:lnTo>
                    <a:pt x="793" y="0"/>
                  </a:lnTo>
                  <a:lnTo>
                    <a:pt x="939" y="0"/>
                  </a:lnTo>
                  <a:lnTo>
                    <a:pt x="939" y="650"/>
                  </a:lnTo>
                  <a:lnTo>
                    <a:pt x="793" y="650"/>
                  </a:lnTo>
                  <a:close/>
                </a:path>
              </a:pathLst>
            </a:custGeom>
            <a:solidFill>
              <a:srgbClr val="D4AC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2738438" y="3187521"/>
              <a:ext cx="1743075" cy="344488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1 h 91"/>
                <a:gd name="T8" fmla="*/ 5 w 464"/>
                <a:gd name="T9" fmla="*/ 59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9"/>
                    <a:pt x="0" y="52"/>
                    <a:pt x="5" y="59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2738438" y="3532009"/>
              <a:ext cx="1743075" cy="342900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2 h 91"/>
                <a:gd name="T8" fmla="*/ 5 w 464"/>
                <a:gd name="T9" fmla="*/ 60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39"/>
                    <a:pt x="0" y="52"/>
                    <a:pt x="5" y="6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2738438" y="3874909"/>
              <a:ext cx="1743075" cy="344488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2 h 91"/>
                <a:gd name="T8" fmla="*/ 5 w 464"/>
                <a:gd name="T9" fmla="*/ 60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40"/>
                    <a:pt x="0" y="52"/>
                    <a:pt x="5" y="6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608138" y="3538359"/>
              <a:ext cx="428625" cy="333375"/>
            </a:xfrm>
            <a:custGeom>
              <a:avLst/>
              <a:gdLst>
                <a:gd name="T0" fmla="*/ 114 w 114"/>
                <a:gd name="T1" fmla="*/ 49 h 88"/>
                <a:gd name="T2" fmla="*/ 107 w 114"/>
                <a:gd name="T3" fmla="*/ 0 h 88"/>
                <a:gd name="T4" fmla="*/ 0 w 114"/>
                <a:gd name="T5" fmla="*/ 44 h 88"/>
                <a:gd name="T6" fmla="*/ 109 w 114"/>
                <a:gd name="T7" fmla="*/ 88 h 88"/>
                <a:gd name="T8" fmla="*/ 114 w 114"/>
                <a:gd name="T9" fmla="*/ 4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8">
                  <a:moveTo>
                    <a:pt x="114" y="49"/>
                  </a:moveTo>
                  <a:cubicBezTo>
                    <a:pt x="114" y="32"/>
                    <a:pt x="111" y="15"/>
                    <a:pt x="107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12" y="76"/>
                    <a:pt x="114" y="63"/>
                    <a:pt x="114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7" name="Freeform 27"/>
          <p:cNvSpPr>
            <a:spLocks/>
          </p:cNvSpPr>
          <p:nvPr/>
        </p:nvSpPr>
        <p:spPr bwMode="auto">
          <a:xfrm>
            <a:off x="2312644" y="2761059"/>
            <a:ext cx="4529138" cy="1613297"/>
          </a:xfrm>
          <a:custGeom>
            <a:avLst/>
            <a:gdLst>
              <a:gd name="T0" fmla="*/ 3799 w 3804"/>
              <a:gd name="T1" fmla="*/ 0 h 1355"/>
              <a:gd name="T2" fmla="*/ 372 w 3804"/>
              <a:gd name="T3" fmla="*/ 0 h 1355"/>
              <a:gd name="T4" fmla="*/ 0 w 3804"/>
              <a:gd name="T5" fmla="*/ 679 h 1355"/>
              <a:gd name="T6" fmla="*/ 372 w 3804"/>
              <a:gd name="T7" fmla="*/ 1355 h 1355"/>
              <a:gd name="T8" fmla="*/ 3804 w 3804"/>
              <a:gd name="T9" fmla="*/ 1355 h 1355"/>
              <a:gd name="T10" fmla="*/ 3799 w 3804"/>
              <a:gd name="T11" fmla="*/ 0 h 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04" h="1355">
                <a:moveTo>
                  <a:pt x="3799" y="0"/>
                </a:moveTo>
                <a:lnTo>
                  <a:pt x="372" y="0"/>
                </a:lnTo>
                <a:lnTo>
                  <a:pt x="0" y="679"/>
                </a:lnTo>
                <a:lnTo>
                  <a:pt x="372" y="1355"/>
                </a:lnTo>
                <a:lnTo>
                  <a:pt x="3804" y="1355"/>
                </a:lnTo>
                <a:lnTo>
                  <a:pt x="37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4436793" y="4742493"/>
            <a:ext cx="4467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>
                <a:solidFill>
                  <a:schemeClr val="bg1"/>
                </a:solidFill>
              </a:rPr>
              <a:t>Zor</a:t>
            </a:r>
            <a:endParaRPr lang="id-ID" sz="1500" b="1" dirty="0">
              <a:solidFill>
                <a:schemeClr val="bg1"/>
              </a:solidFill>
            </a:endParaRPr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4087926" y="4717661"/>
            <a:ext cx="358636" cy="359861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3023240" y="3774072"/>
            <a:ext cx="5415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500" b="1" dirty="0">
                <a:solidFill>
                  <a:schemeClr val="bg1"/>
                </a:solidFill>
              </a:rPr>
              <a:t>Süre</a:t>
            </a:r>
            <a:endParaRPr lang="id-ID" sz="15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61343" y="3504778"/>
            <a:ext cx="6316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>
                <a:solidFill>
                  <a:schemeClr val="bg1"/>
                </a:solidFill>
              </a:rPr>
              <a:t>Tümü</a:t>
            </a:r>
            <a:endParaRPr lang="id-ID" sz="15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3140" y="2532927"/>
            <a:ext cx="764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500" b="1" dirty="0">
                <a:solidFill>
                  <a:schemeClr val="bg1"/>
                </a:solidFill>
              </a:rPr>
              <a:t>Telefon</a:t>
            </a:r>
            <a:endParaRPr lang="id-ID" sz="1500" b="1" dirty="0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756390" y="2591715"/>
            <a:ext cx="318543" cy="303129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3596152" y="3743680"/>
            <a:ext cx="336121" cy="336719"/>
          </a:xfrm>
          <a:custGeom>
            <a:avLst/>
            <a:gdLst>
              <a:gd name="T0" fmla="*/ 1124 w 1124"/>
              <a:gd name="T1" fmla="*/ 369 h 1126"/>
              <a:gd name="T2" fmla="*/ 754 w 1124"/>
              <a:gd name="T3" fmla="*/ 0 h 1126"/>
              <a:gd name="T4" fmla="*/ 108 w 1124"/>
              <a:gd name="T5" fmla="*/ 646 h 1126"/>
              <a:gd name="T6" fmla="*/ 0 w 1124"/>
              <a:gd name="T7" fmla="*/ 1126 h 1126"/>
              <a:gd name="T8" fmla="*/ 477 w 1124"/>
              <a:gd name="T9" fmla="*/ 1015 h 1126"/>
              <a:gd name="T10" fmla="*/ 1124 w 1124"/>
              <a:gd name="T11" fmla="*/ 369 h 1126"/>
              <a:gd name="T12" fmla="*/ 446 w 1124"/>
              <a:gd name="T13" fmla="*/ 944 h 1126"/>
              <a:gd name="T14" fmla="*/ 387 w 1124"/>
              <a:gd name="T15" fmla="*/ 885 h 1126"/>
              <a:gd name="T16" fmla="*/ 962 w 1124"/>
              <a:gd name="T17" fmla="*/ 310 h 1126"/>
              <a:gd name="T18" fmla="*/ 1022 w 1124"/>
              <a:gd name="T19" fmla="*/ 369 h 1126"/>
              <a:gd name="T20" fmla="*/ 446 w 1124"/>
              <a:gd name="T21" fmla="*/ 944 h 1126"/>
              <a:gd name="T22" fmla="*/ 232 w 1124"/>
              <a:gd name="T23" fmla="*/ 997 h 1126"/>
              <a:gd name="T24" fmla="*/ 127 w 1124"/>
              <a:gd name="T25" fmla="*/ 892 h 1126"/>
              <a:gd name="T26" fmla="*/ 167 w 1124"/>
              <a:gd name="T27" fmla="*/ 715 h 1126"/>
              <a:gd name="T28" fmla="*/ 227 w 1124"/>
              <a:gd name="T29" fmla="*/ 775 h 1126"/>
              <a:gd name="T30" fmla="*/ 226 w 1124"/>
              <a:gd name="T31" fmla="*/ 775 h 1126"/>
              <a:gd name="T32" fmla="*/ 362 w 1124"/>
              <a:gd name="T33" fmla="*/ 911 h 1126"/>
              <a:gd name="T34" fmla="*/ 362 w 1124"/>
              <a:gd name="T35" fmla="*/ 910 h 1126"/>
              <a:gd name="T36" fmla="*/ 408 w 1124"/>
              <a:gd name="T37" fmla="*/ 957 h 1126"/>
              <a:gd name="T38" fmla="*/ 232 w 1124"/>
              <a:gd name="T39" fmla="*/ 997 h 1126"/>
              <a:gd name="T40" fmla="*/ 937 w 1124"/>
              <a:gd name="T41" fmla="*/ 284 h 1126"/>
              <a:gd name="T42" fmla="*/ 362 w 1124"/>
              <a:gd name="T43" fmla="*/ 859 h 1126"/>
              <a:gd name="T44" fmla="*/ 278 w 1124"/>
              <a:gd name="T45" fmla="*/ 775 h 1126"/>
              <a:gd name="T46" fmla="*/ 853 w 1124"/>
              <a:gd name="T47" fmla="*/ 200 h 1126"/>
              <a:gd name="T48" fmla="*/ 937 w 1124"/>
              <a:gd name="T49" fmla="*/ 284 h 1126"/>
              <a:gd name="T50" fmla="*/ 754 w 1124"/>
              <a:gd name="T51" fmla="*/ 102 h 1126"/>
              <a:gd name="T52" fmla="*/ 827 w 1124"/>
              <a:gd name="T53" fmla="*/ 175 h 1126"/>
              <a:gd name="T54" fmla="*/ 252 w 1124"/>
              <a:gd name="T55" fmla="*/ 750 h 1126"/>
              <a:gd name="T56" fmla="*/ 179 w 1124"/>
              <a:gd name="T57" fmla="*/ 677 h 1126"/>
              <a:gd name="T58" fmla="*/ 754 w 1124"/>
              <a:gd name="T59" fmla="*/ 102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24" h="1126">
                <a:moveTo>
                  <a:pt x="1124" y="369"/>
                </a:moveTo>
                <a:lnTo>
                  <a:pt x="754" y="0"/>
                </a:lnTo>
                <a:lnTo>
                  <a:pt x="108" y="646"/>
                </a:lnTo>
                <a:lnTo>
                  <a:pt x="0" y="1126"/>
                </a:lnTo>
                <a:lnTo>
                  <a:pt x="477" y="1015"/>
                </a:lnTo>
                <a:lnTo>
                  <a:pt x="1124" y="369"/>
                </a:lnTo>
                <a:close/>
                <a:moveTo>
                  <a:pt x="446" y="944"/>
                </a:moveTo>
                <a:lnTo>
                  <a:pt x="387" y="885"/>
                </a:lnTo>
                <a:lnTo>
                  <a:pt x="962" y="310"/>
                </a:lnTo>
                <a:lnTo>
                  <a:pt x="1022" y="369"/>
                </a:lnTo>
                <a:lnTo>
                  <a:pt x="446" y="944"/>
                </a:lnTo>
                <a:close/>
                <a:moveTo>
                  <a:pt x="232" y="997"/>
                </a:moveTo>
                <a:lnTo>
                  <a:pt x="127" y="892"/>
                </a:lnTo>
                <a:lnTo>
                  <a:pt x="167" y="715"/>
                </a:lnTo>
                <a:lnTo>
                  <a:pt x="227" y="775"/>
                </a:lnTo>
                <a:lnTo>
                  <a:pt x="226" y="775"/>
                </a:lnTo>
                <a:lnTo>
                  <a:pt x="362" y="911"/>
                </a:lnTo>
                <a:lnTo>
                  <a:pt x="362" y="910"/>
                </a:lnTo>
                <a:lnTo>
                  <a:pt x="408" y="957"/>
                </a:lnTo>
                <a:lnTo>
                  <a:pt x="232" y="997"/>
                </a:lnTo>
                <a:close/>
                <a:moveTo>
                  <a:pt x="937" y="284"/>
                </a:moveTo>
                <a:lnTo>
                  <a:pt x="362" y="859"/>
                </a:lnTo>
                <a:lnTo>
                  <a:pt x="278" y="775"/>
                </a:lnTo>
                <a:lnTo>
                  <a:pt x="853" y="200"/>
                </a:lnTo>
                <a:lnTo>
                  <a:pt x="937" y="284"/>
                </a:lnTo>
                <a:close/>
                <a:moveTo>
                  <a:pt x="754" y="102"/>
                </a:moveTo>
                <a:lnTo>
                  <a:pt x="827" y="175"/>
                </a:lnTo>
                <a:lnTo>
                  <a:pt x="252" y="750"/>
                </a:lnTo>
                <a:lnTo>
                  <a:pt x="179" y="677"/>
                </a:lnTo>
                <a:lnTo>
                  <a:pt x="754" y="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2700000">
            <a:off x="5212922" y="3528283"/>
            <a:ext cx="237393" cy="413696"/>
            <a:chOff x="4732338" y="4783138"/>
            <a:chExt cx="703263" cy="1225550"/>
          </a:xfrm>
          <a:solidFill>
            <a:schemeClr val="bg1"/>
          </a:solidFill>
        </p:grpSpPr>
        <p:sp>
          <p:nvSpPr>
            <p:cNvPr id="42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642317" y="3356415"/>
            <a:ext cx="227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Sadece</a:t>
            </a: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sevdiğiniz değil, tüm derslere çalışın.</a:t>
            </a:r>
            <a:endParaRPr lang="id-ID" sz="1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48601" y="4643509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Zorlandığınız bir dersten sonra, </a:t>
            </a:r>
          </a:p>
          <a:p>
            <a:r>
              <a:rPr lang="tr-TR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size daha kolay gelen derse çalışın. </a:t>
            </a:r>
            <a:endParaRPr lang="id-ID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3375" y="2491500"/>
            <a:ext cx="319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Ders çalışırken, TV izlemeyin, telefonla oynamayın. Telefonunuzu yanınızda olmasın</a:t>
            </a:r>
            <a:endParaRPr lang="id-ID" sz="1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6675" y="3658177"/>
            <a:ext cx="22525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Çok kısa veya  uzun süre</a:t>
            </a:r>
          </a:p>
          <a:p>
            <a:pPr algn="r"/>
            <a:r>
              <a:rPr lang="tr-T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(mola vermeden)  </a:t>
            </a:r>
          </a:p>
          <a:p>
            <a:pPr algn="r"/>
            <a:r>
              <a:rPr lang="tr-TR" sz="1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çalışmayın.</a:t>
            </a:r>
            <a:endParaRPr lang="id-ID" sz="1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-12032" y="0"/>
            <a:ext cx="9156032" cy="8422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noProof="0" dirty="0"/>
              <a:t>Bunlara Dikkat!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4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198778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8" grpId="0"/>
      <p:bldP spid="29" grpId="0" animBg="1"/>
      <p:bldP spid="30" grpId="0"/>
      <p:bldP spid="31" grpId="0"/>
      <p:bldP spid="32" grpId="0"/>
      <p:bldP spid="40" grpId="0" animBg="1"/>
      <p:bldP spid="45" grpId="0"/>
      <p:bldP spid="47" grpId="0"/>
      <p:bldP spid="49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699248" cy="5544616"/>
          </a:xfrm>
        </p:spPr>
        <p:txBody>
          <a:bodyPr>
            <a:normAutofit fontScale="92500"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Uygun ortamda,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Belli bir plan dahilinde,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Odaklanarak yapılan çalışmadır.</a:t>
            </a:r>
          </a:p>
          <a:p>
            <a:endParaRPr lang="tr-TR" sz="12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20190" r="3490" b="20382"/>
          <a:stretch/>
        </p:blipFill>
        <p:spPr>
          <a:xfrm>
            <a:off x="4355976" y="908720"/>
            <a:ext cx="43924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987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000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2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 YÖNTEMLERİ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43932" cy="5430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000" dirty="0">
                <a:solidFill>
                  <a:srgbClr val="7030A0"/>
                </a:solidFill>
                <a:latin typeface="Trebuchet MS" panose="020B0603020202020204" pitchFamily="34" charset="0"/>
              </a:rPr>
              <a:t>	</a:t>
            </a:r>
            <a:endParaRPr lang="tr-TR" sz="30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b="1" dirty="0">
                <a:solidFill>
                  <a:srgbClr val="FF0000"/>
                </a:solidFill>
                <a:latin typeface="Trebuchet MS" panose="020B0603020202020204" pitchFamily="34" charset="0"/>
              </a:rPr>
              <a:t>Motivasyon (İstek-inanmak)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Amaç belirleme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>
                <a:solidFill>
                  <a:srgbClr val="7030A0"/>
                </a:solidFill>
                <a:latin typeface="Trebuchet MS" panose="020B0603020202020204" pitchFamily="34" charset="0"/>
              </a:rPr>
              <a:t>Planlı ve programlı çalışma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Zamanın iyi kullanılması ve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Çalışma ortamının düzenlenmesi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>
                <a:solidFill>
                  <a:srgbClr val="00B0F0"/>
                </a:solidFill>
                <a:latin typeface="Trebuchet MS" panose="020B0603020202020204" pitchFamily="34" charset="0"/>
              </a:rPr>
              <a:t>Etkili dinleme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>
                <a:solidFill>
                  <a:srgbClr val="00B050"/>
                </a:solidFill>
                <a:latin typeface="Trebuchet MS" panose="020B0603020202020204" pitchFamily="34" charset="0"/>
              </a:rPr>
              <a:t>Not tutma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>
                <a:solidFill>
                  <a:srgbClr val="92D050"/>
                </a:solidFill>
                <a:latin typeface="Trebuchet MS" panose="020B0603020202020204" pitchFamily="34" charset="0"/>
              </a:rPr>
              <a:t>Verimli okuma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>
                <a:solidFill>
                  <a:srgbClr val="FFC000"/>
                </a:solidFill>
                <a:latin typeface="Trebuchet MS" panose="020B0603020202020204" pitchFamily="34" charset="0"/>
              </a:rPr>
              <a:t>Özet çıkarma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Derse hazırlıklı gelme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Tekrar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Zorlanılan ders kenara bırakılmamalı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Farklı Kaynaklardan Yararlanmak-Test Çözmek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5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AN7PPIHI\MCj0437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90823" cy="22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0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REHBERLİK VE PSİKOLOJİ ARŞİVİ\REHBERLİK PANOSU\VERİMLİ DERS ÇALIŞMA VE ZAMAN YÖNETİMİ\rehberlik_panosu_afis_basari_merdivenler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 bwMode="auto">
          <a:xfrm>
            <a:off x="107504" y="0"/>
            <a:ext cx="8138555" cy="63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89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 ÇALIŞMA İSTEĞİNİN ARTIRILMASI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288" y="1628800"/>
            <a:ext cx="4038600" cy="4475138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336600"/>
                </a:solidFill>
                <a:latin typeface="Trebuchet MS" panose="020B0603020202020204" pitchFamily="34" charset="0"/>
              </a:rPr>
              <a:t>İstekli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Planlı ve programlı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yapmış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Başlayabiliyor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belli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Yük olarak görmez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Rahat ve huzurlu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Zevkli bir uğraş olarak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dirty="0">
                <a:latin typeface="Trebuchet MS" panose="020B0603020202020204" pitchFamily="34" charset="0"/>
              </a:rPr>
              <a:t>    benimser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427538" y="1628801"/>
            <a:ext cx="3744862" cy="4104456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>
                <a:solidFill>
                  <a:srgbClr val="CC0000"/>
                </a:solidFill>
                <a:latin typeface="Trebuchet MS" panose="020B0603020202020204" pitchFamily="34" charset="0"/>
              </a:rPr>
              <a:t>İsteksiz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Plansız ve programsız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Zamanlama yok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Bir türlü başlayamaz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Yeri yoktur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Angarya  gibi görür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Huzursuzdur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Panik içindedir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Anlaşılmaz davranır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Hep mazeretleri vardır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rebuchet MS" panose="020B0603020202020204" pitchFamily="34" charset="0"/>
              </a:rPr>
              <a:t>………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600" b="1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tr-T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39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72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080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0"/>
            <a:ext cx="7776863" cy="6858000"/>
          </a:xfrm>
        </p:spPr>
      </p:pic>
      <p:sp>
        <p:nvSpPr>
          <p:cNvPr id="12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462766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10770</TotalTime>
  <Words>742</Words>
  <Application>Microsoft Office PowerPoint</Application>
  <PresentationFormat>Ekran Gösterisi (4:3)</PresentationFormat>
  <Paragraphs>249</Paragraphs>
  <Slides>30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Office Theme</vt:lpstr>
      <vt:lpstr>PowerPoint Sunusu</vt:lpstr>
      <vt:lpstr>PowerPoint Sunusu</vt:lpstr>
      <vt:lpstr>SİSTEMLİ BİR TEKRAR PROGRAMI GELİŞTİRİN!!</vt:lpstr>
      <vt:lpstr>VERİMLİ DERS ÇALIŞMA,</vt:lpstr>
      <vt:lpstr>VERİMLİ DERS ÇALIŞMA YÖNTEMLERİ</vt:lpstr>
      <vt:lpstr>PowerPoint Sunusu</vt:lpstr>
      <vt:lpstr>DERS ÇALIŞMA İSTEĞİNİN ARTIRILMASI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DERSİ DERSTE ÖĞRENMEK, SOSYAL ETKİNLİKLERİNE ZAMAN VE İMKAN SAĞLAR</vt:lpstr>
      <vt:lpstr>PowerPoint Sunusu</vt:lpstr>
      <vt:lpstr>PowerPoint Sunusu</vt:lpstr>
      <vt:lpstr>Neden Verimli Çalışmalıyız?</vt:lpstr>
      <vt:lpstr>Verimli Çalışmak İçin</vt:lpstr>
      <vt:lpstr>PowerPoint Sunusu</vt:lpstr>
      <vt:lpstr>PowerPoint Sunusu</vt:lpstr>
      <vt:lpstr>Tekrar Yapın.</vt:lpstr>
      <vt:lpstr>Tekrar Yapmadığınızda</vt:lpstr>
      <vt:lpstr>Kitap Okuyun</vt:lpstr>
      <vt:lpstr>Nasıl İyi Öğreniriz?</vt:lpstr>
      <vt:lpstr>PowerPoint Sunusu</vt:lpstr>
      <vt:lpstr>PowerPoint Sunusu</vt:lpstr>
      <vt:lpstr>PowerPoint Sunusu</vt:lpstr>
      <vt:lpstr>ÇALIŞIRKEN BUNLARA DİKKAT!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Hasibe Salihoğlu</cp:lastModifiedBy>
  <cp:revision>553</cp:revision>
  <dcterms:created xsi:type="dcterms:W3CDTF">2014-12-21T04:26:02Z</dcterms:created>
  <dcterms:modified xsi:type="dcterms:W3CDTF">2021-09-14T06:58:04Z</dcterms:modified>
</cp:coreProperties>
</file>